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notesSlides/notesSlide6.xml" ContentType="application/vnd.openxmlformats-officedocument.presentationml.notesSlide+xml"/>
  <Override PartName="/ppt/theme/themeOverride7.xml" ContentType="application/vnd.openxmlformats-officedocument.themeOverride+xml"/>
  <Override PartName="/ppt/notesSlides/notesSlide7.xml" ContentType="application/vnd.openxmlformats-officedocument.presentationml.notesSlide+xml"/>
  <Override PartName="/ppt/theme/themeOverride8.xml" ContentType="application/vnd.openxmlformats-officedocument.themeOverride+xml"/>
  <Override PartName="/ppt/notesSlides/notesSlide8.xml" ContentType="application/vnd.openxmlformats-officedocument.presentationml.notesSlide+xml"/>
  <Override PartName="/ppt/theme/themeOverride9.xml" ContentType="application/vnd.openxmlformats-officedocument.themeOverride+xml"/>
  <Override PartName="/ppt/notesSlides/notesSlide9.xml" ContentType="application/vnd.openxmlformats-officedocument.presentationml.notesSlide+xml"/>
  <Override PartName="/ppt/theme/themeOverride10.xml" ContentType="application/vnd.openxmlformats-officedocument.themeOverride+xml"/>
  <Override PartName="/ppt/notesSlides/notesSlide10.xml" ContentType="application/vnd.openxmlformats-officedocument.presentationml.notesSlide+xml"/>
  <Override PartName="/ppt/theme/themeOverride11.xml" ContentType="application/vnd.openxmlformats-officedocument.themeOverr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5"/>
  </p:notesMasterIdLst>
  <p:sldIdLst>
    <p:sldId id="256" r:id="rId5"/>
    <p:sldId id="258" r:id="rId6"/>
    <p:sldId id="257" r:id="rId7"/>
    <p:sldId id="367" r:id="rId8"/>
    <p:sldId id="332" r:id="rId9"/>
    <p:sldId id="321" r:id="rId10"/>
    <p:sldId id="348" r:id="rId11"/>
    <p:sldId id="334" r:id="rId12"/>
    <p:sldId id="366" r:id="rId13"/>
    <p:sldId id="372" r:id="rId14"/>
    <p:sldId id="379" r:id="rId15"/>
    <p:sldId id="370" r:id="rId16"/>
    <p:sldId id="371" r:id="rId17"/>
    <p:sldId id="264" r:id="rId18"/>
    <p:sldId id="262" r:id="rId19"/>
    <p:sldId id="263" r:id="rId20"/>
    <p:sldId id="265" r:id="rId21"/>
    <p:sldId id="266" r:id="rId22"/>
    <p:sldId id="267" r:id="rId23"/>
    <p:sldId id="268" r:id="rId24"/>
    <p:sldId id="269" r:id="rId25"/>
    <p:sldId id="270" r:id="rId26"/>
    <p:sldId id="377" r:id="rId27"/>
    <p:sldId id="354" r:id="rId28"/>
    <p:sldId id="360" r:id="rId29"/>
    <p:sldId id="351" r:id="rId30"/>
    <p:sldId id="359" r:id="rId31"/>
    <p:sldId id="378" r:id="rId32"/>
    <p:sldId id="345" r:id="rId33"/>
    <p:sldId id="356" r:id="rId34"/>
    <p:sldId id="361" r:id="rId35"/>
    <p:sldId id="350" r:id="rId36"/>
    <p:sldId id="365" r:id="rId37"/>
    <p:sldId id="343" r:id="rId38"/>
    <p:sldId id="364" r:id="rId39"/>
    <p:sldId id="347" r:id="rId40"/>
    <p:sldId id="344" r:id="rId41"/>
    <p:sldId id="322" r:id="rId42"/>
    <p:sldId id="273" r:id="rId43"/>
    <p:sldId id="271"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C134AE-1B16-444B-9344-068E5205439C}" v="38" dt="2021-03-11T11:20:57.5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39" autoAdjust="0"/>
    <p:restoredTop sz="94620"/>
  </p:normalViewPr>
  <p:slideViewPr>
    <p:cSldViewPr snapToGrid="0" snapToObjects="1">
      <p:cViewPr varScale="1">
        <p:scale>
          <a:sx n="109" d="100"/>
          <a:sy n="109" d="100"/>
        </p:scale>
        <p:origin x="224" y="176"/>
      </p:cViewPr>
      <p:guideLst/>
    </p:cSldViewPr>
  </p:slideViewPr>
  <p:notesTextViewPr>
    <p:cViewPr>
      <p:scale>
        <a:sx n="1" d="1"/>
        <a:sy n="1" d="1"/>
      </p:scale>
      <p:origin x="0" y="0"/>
    </p:cViewPr>
  </p:notesTextViewPr>
  <p:sorterViewPr>
    <p:cViewPr>
      <p:scale>
        <a:sx n="100" d="100"/>
        <a:sy n="100" d="100"/>
      </p:scale>
      <p:origin x="0" y="-690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51"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e" userId="e12d14e2-096c-4e94-b59e-36fe8180de44" providerId="ADAL" clId="{E0C134AE-1B16-444B-9344-068E5205439C}"/>
    <pc:docChg chg="undo custSel addSld delSld modSld sldOrd">
      <pc:chgData name="Ade" userId="e12d14e2-096c-4e94-b59e-36fe8180de44" providerId="ADAL" clId="{E0C134AE-1B16-444B-9344-068E5205439C}" dt="2021-03-11T12:03:35.381" v="1384" actId="2696"/>
      <pc:docMkLst>
        <pc:docMk/>
      </pc:docMkLst>
      <pc:sldChg chg="addSp modSp mod ord">
        <pc:chgData name="Ade" userId="e12d14e2-096c-4e94-b59e-36fe8180de44" providerId="ADAL" clId="{E0C134AE-1B16-444B-9344-068E5205439C}" dt="2021-03-11T04:25:26.823" v="917" actId="1076"/>
        <pc:sldMkLst>
          <pc:docMk/>
          <pc:sldMk cId="333477307" sldId="257"/>
        </pc:sldMkLst>
        <pc:spChg chg="add mod">
          <ac:chgData name="Ade" userId="e12d14e2-096c-4e94-b59e-36fe8180de44" providerId="ADAL" clId="{E0C134AE-1B16-444B-9344-068E5205439C}" dt="2021-03-11T04:25:26.823" v="917" actId="1076"/>
          <ac:spMkLst>
            <pc:docMk/>
            <pc:sldMk cId="333477307" sldId="257"/>
            <ac:spMk id="2" creationId="{54915CBA-94F6-40B8-B89C-105F18C7797E}"/>
          </ac:spMkLst>
        </pc:spChg>
        <pc:spChg chg="add mod">
          <ac:chgData name="Ade" userId="e12d14e2-096c-4e94-b59e-36fe8180de44" providerId="ADAL" clId="{E0C134AE-1B16-444B-9344-068E5205439C}" dt="2021-03-11T03:57:00.727" v="735" actId="27636"/>
          <ac:spMkLst>
            <pc:docMk/>
            <pc:sldMk cId="333477307" sldId="257"/>
            <ac:spMk id="3" creationId="{2B07B1A2-C316-40DF-9AEA-02EA867B4266}"/>
          </ac:spMkLst>
        </pc:spChg>
        <pc:spChg chg="add mod">
          <ac:chgData name="Ade" userId="e12d14e2-096c-4e94-b59e-36fe8180de44" providerId="ADAL" clId="{E0C134AE-1B16-444B-9344-068E5205439C}" dt="2021-03-11T03:57:00.637" v="734"/>
          <ac:spMkLst>
            <pc:docMk/>
            <pc:sldMk cId="333477307" sldId="257"/>
            <ac:spMk id="4" creationId="{C30BEF2C-F6F5-40A9-BB77-C79CEB30505F}"/>
          </ac:spMkLst>
        </pc:spChg>
      </pc:sldChg>
      <pc:sldChg chg="ord">
        <pc:chgData name="Ade" userId="e12d14e2-096c-4e94-b59e-36fe8180de44" providerId="ADAL" clId="{E0C134AE-1B16-444B-9344-068E5205439C}" dt="2021-03-11T03:53:30.385" v="711"/>
        <pc:sldMkLst>
          <pc:docMk/>
          <pc:sldMk cId="1818519743" sldId="258"/>
        </pc:sldMkLst>
      </pc:sldChg>
      <pc:sldChg chg="del">
        <pc:chgData name="Ade" userId="e12d14e2-096c-4e94-b59e-36fe8180de44" providerId="ADAL" clId="{E0C134AE-1B16-444B-9344-068E5205439C}" dt="2021-03-11T12:03:35.381" v="1384" actId="2696"/>
        <pc:sldMkLst>
          <pc:docMk/>
          <pc:sldMk cId="1862004357" sldId="261"/>
        </pc:sldMkLst>
      </pc:sldChg>
      <pc:sldChg chg="addSp modSp add mod ord setBg chgLayout">
        <pc:chgData name="Ade" userId="e12d14e2-096c-4e94-b59e-36fe8180de44" providerId="ADAL" clId="{E0C134AE-1B16-444B-9344-068E5205439C}" dt="2021-03-11T11:44:49.700" v="1268"/>
        <pc:sldMkLst>
          <pc:docMk/>
          <pc:sldMk cId="0" sldId="262"/>
        </pc:sldMkLst>
        <pc:spChg chg="add mod ord">
          <ac:chgData name="Ade" userId="e12d14e2-096c-4e94-b59e-36fe8180de44" providerId="ADAL" clId="{E0C134AE-1B16-444B-9344-068E5205439C}" dt="2021-03-11T02:56:34.597" v="552" actId="1076"/>
          <ac:spMkLst>
            <pc:docMk/>
            <pc:sldMk cId="0" sldId="262"/>
            <ac:spMk id="2" creationId="{DDCA9325-C03E-4FD7-B2C0-9CE0A2E2984C}"/>
          </ac:spMkLst>
        </pc:spChg>
        <pc:spChg chg="add mod ord">
          <ac:chgData name="Ade" userId="e12d14e2-096c-4e94-b59e-36fe8180de44" providerId="ADAL" clId="{E0C134AE-1B16-444B-9344-068E5205439C}" dt="2021-03-11T02:56:28.537" v="551" actId="1076"/>
          <ac:spMkLst>
            <pc:docMk/>
            <pc:sldMk cId="0" sldId="262"/>
            <ac:spMk id="3" creationId="{1D10FCD9-99E1-4453-9A17-35306C608395}"/>
          </ac:spMkLst>
        </pc:spChg>
        <pc:spChg chg="add mod ord">
          <ac:chgData name="Ade" userId="e12d14e2-096c-4e94-b59e-36fe8180de44" providerId="ADAL" clId="{E0C134AE-1B16-444B-9344-068E5205439C}" dt="2021-03-11T02:56:23.980" v="550" actId="14100"/>
          <ac:spMkLst>
            <pc:docMk/>
            <pc:sldMk cId="0" sldId="262"/>
            <ac:spMk id="4" creationId="{BCB38344-A9B3-4A56-9068-F4C96249F6B2}"/>
          </ac:spMkLst>
        </pc:spChg>
        <pc:spChg chg="mod ord">
          <ac:chgData name="Ade" userId="e12d14e2-096c-4e94-b59e-36fe8180de44" providerId="ADAL" clId="{E0C134AE-1B16-444B-9344-068E5205439C}" dt="2021-03-11T02:55:07.891" v="532" actId="700"/>
          <ac:spMkLst>
            <pc:docMk/>
            <pc:sldMk cId="0" sldId="262"/>
            <ac:spMk id="6" creationId="{D1542C2F-3B74-4E13-9D3B-AAE6FC829BA1}"/>
          </ac:spMkLst>
        </pc:spChg>
        <pc:spChg chg="mod ord">
          <ac:chgData name="Ade" userId="e12d14e2-096c-4e94-b59e-36fe8180de44" providerId="ADAL" clId="{E0C134AE-1B16-444B-9344-068E5205439C}" dt="2021-03-11T04:16:40.430" v="838" actId="113"/>
          <ac:spMkLst>
            <pc:docMk/>
            <pc:sldMk cId="0" sldId="262"/>
            <ac:spMk id="82946" creationId="{336E9641-90D4-4D96-86C8-B342657A0DBA}"/>
          </ac:spMkLst>
        </pc:spChg>
        <pc:spChg chg="mod ord">
          <ac:chgData name="Ade" userId="e12d14e2-096c-4e94-b59e-36fe8180de44" providerId="ADAL" clId="{E0C134AE-1B16-444B-9344-068E5205439C}" dt="2021-03-11T02:56:16.868" v="549" actId="1076"/>
          <ac:spMkLst>
            <pc:docMk/>
            <pc:sldMk cId="0" sldId="262"/>
            <ac:spMk id="82947" creationId="{AF736A8F-AD7E-4359-B7F9-F72F0CFB989A}"/>
          </ac:spMkLst>
        </pc:spChg>
      </pc:sldChg>
      <pc:sldChg chg="modSp mod ord setBg">
        <pc:chgData name="Ade" userId="e12d14e2-096c-4e94-b59e-36fe8180de44" providerId="ADAL" clId="{E0C134AE-1B16-444B-9344-068E5205439C}" dt="2021-03-11T11:45:46.908" v="1274"/>
        <pc:sldMkLst>
          <pc:docMk/>
          <pc:sldMk cId="0" sldId="263"/>
        </pc:sldMkLst>
        <pc:spChg chg="mod">
          <ac:chgData name="Ade" userId="e12d14e2-096c-4e94-b59e-36fe8180de44" providerId="ADAL" clId="{E0C134AE-1B16-444B-9344-068E5205439C}" dt="2021-03-11T11:16:46.876" v="1126"/>
          <ac:spMkLst>
            <pc:docMk/>
            <pc:sldMk cId="0" sldId="263"/>
            <ac:spMk id="6" creationId="{9D0DA297-F9A2-4FED-B63F-59ACCF139A63}"/>
          </ac:spMkLst>
        </pc:spChg>
        <pc:spChg chg="mod">
          <ac:chgData name="Ade" userId="e12d14e2-096c-4e94-b59e-36fe8180de44" providerId="ADAL" clId="{E0C134AE-1B16-444B-9344-068E5205439C}" dt="2021-03-11T11:18:00.479" v="1131" actId="1076"/>
          <ac:spMkLst>
            <pc:docMk/>
            <pc:sldMk cId="0" sldId="263"/>
            <ac:spMk id="83970" creationId="{5A3D192B-906E-4696-8177-B88B5B89F35C}"/>
          </ac:spMkLst>
        </pc:spChg>
        <pc:spChg chg="mod">
          <ac:chgData name="Ade" userId="e12d14e2-096c-4e94-b59e-36fe8180de44" providerId="ADAL" clId="{E0C134AE-1B16-444B-9344-068E5205439C}" dt="2021-03-11T11:18:19.106" v="1133" actId="1076"/>
          <ac:spMkLst>
            <pc:docMk/>
            <pc:sldMk cId="0" sldId="263"/>
            <ac:spMk id="83971" creationId="{CADB5579-5C11-4CDA-BC7C-E7D5DB529594}"/>
          </ac:spMkLst>
        </pc:spChg>
      </pc:sldChg>
      <pc:sldChg chg="addSp modSp add mod ord setBg chgLayout">
        <pc:chgData name="Ade" userId="e12d14e2-096c-4e94-b59e-36fe8180de44" providerId="ADAL" clId="{E0C134AE-1B16-444B-9344-068E5205439C}" dt="2021-03-11T11:44:54.170" v="1270"/>
        <pc:sldMkLst>
          <pc:docMk/>
          <pc:sldMk cId="0" sldId="264"/>
        </pc:sldMkLst>
        <pc:spChg chg="add mod ord">
          <ac:chgData name="Ade" userId="e12d14e2-096c-4e94-b59e-36fe8180de44" providerId="ADAL" clId="{E0C134AE-1B16-444B-9344-068E5205439C}" dt="2021-03-11T04:11:43.610" v="801" actId="1076"/>
          <ac:spMkLst>
            <pc:docMk/>
            <pc:sldMk cId="0" sldId="264"/>
            <ac:spMk id="2" creationId="{60F7F61E-1BD3-47DE-8056-02D7F1465687}"/>
          </ac:spMkLst>
        </pc:spChg>
        <pc:spChg chg="add mod ord">
          <ac:chgData name="Ade" userId="e12d14e2-096c-4e94-b59e-36fe8180de44" providerId="ADAL" clId="{E0C134AE-1B16-444B-9344-068E5205439C}" dt="2021-03-11T04:11:51.679" v="802" actId="1076"/>
          <ac:spMkLst>
            <pc:docMk/>
            <pc:sldMk cId="0" sldId="264"/>
            <ac:spMk id="3" creationId="{37C7FC24-FB82-4F00-BC36-DCE01EB5AE18}"/>
          </ac:spMkLst>
        </pc:spChg>
        <pc:spChg chg="add mod ord">
          <ac:chgData name="Ade" userId="e12d14e2-096c-4e94-b59e-36fe8180de44" providerId="ADAL" clId="{E0C134AE-1B16-444B-9344-068E5205439C}" dt="2021-03-11T02:58:16.944" v="586" actId="14100"/>
          <ac:spMkLst>
            <pc:docMk/>
            <pc:sldMk cId="0" sldId="264"/>
            <ac:spMk id="4" creationId="{6551887F-14ED-4C28-B074-F8BC361F3D2D}"/>
          </ac:spMkLst>
        </pc:spChg>
        <pc:spChg chg="mod ord">
          <ac:chgData name="Ade" userId="e12d14e2-096c-4e94-b59e-36fe8180de44" providerId="ADAL" clId="{E0C134AE-1B16-444B-9344-068E5205439C}" dt="2021-03-11T02:53:08.731" v="510" actId="700"/>
          <ac:spMkLst>
            <pc:docMk/>
            <pc:sldMk cId="0" sldId="264"/>
            <ac:spMk id="6" creationId="{148F05D7-75A8-4634-AFB9-6600635524A2}"/>
          </ac:spMkLst>
        </pc:spChg>
        <pc:spChg chg="mod ord">
          <ac:chgData name="Ade" userId="e12d14e2-096c-4e94-b59e-36fe8180de44" providerId="ADAL" clId="{E0C134AE-1B16-444B-9344-068E5205439C}" dt="2021-03-11T04:12:06.742" v="804" actId="113"/>
          <ac:spMkLst>
            <pc:docMk/>
            <pc:sldMk cId="0" sldId="264"/>
            <ac:spMk id="84994" creationId="{84122739-D039-438A-9D80-71FFE6DA46B8}"/>
          </ac:spMkLst>
        </pc:spChg>
        <pc:spChg chg="mod ord">
          <ac:chgData name="Ade" userId="e12d14e2-096c-4e94-b59e-36fe8180de44" providerId="ADAL" clId="{E0C134AE-1B16-444B-9344-068E5205439C}" dt="2021-03-11T02:58:12.296" v="585" actId="14100"/>
          <ac:spMkLst>
            <pc:docMk/>
            <pc:sldMk cId="0" sldId="264"/>
            <ac:spMk id="84995" creationId="{A33F64EF-0E26-4E1A-A9A0-9E6DDFF3D169}"/>
          </ac:spMkLst>
        </pc:spChg>
      </pc:sldChg>
      <pc:sldChg chg="addSp modSp mod ord setBg chgLayout">
        <pc:chgData name="Ade" userId="e12d14e2-096c-4e94-b59e-36fe8180de44" providerId="ADAL" clId="{E0C134AE-1B16-444B-9344-068E5205439C}" dt="2021-03-11T11:45:23.364" v="1272"/>
        <pc:sldMkLst>
          <pc:docMk/>
          <pc:sldMk cId="0" sldId="265"/>
        </pc:sldMkLst>
        <pc:spChg chg="add mod ord">
          <ac:chgData name="Ade" userId="e12d14e2-096c-4e94-b59e-36fe8180de44" providerId="ADAL" clId="{E0C134AE-1B16-444B-9344-068E5205439C}" dt="2021-03-11T02:32:13.393" v="424" actId="20577"/>
          <ac:spMkLst>
            <pc:docMk/>
            <pc:sldMk cId="0" sldId="265"/>
            <ac:spMk id="2" creationId="{92B8E838-6D36-426B-B3E6-D2B2B93F439D}"/>
          </ac:spMkLst>
        </pc:spChg>
        <pc:spChg chg="add mod ord">
          <ac:chgData name="Ade" userId="e12d14e2-096c-4e94-b59e-36fe8180de44" providerId="ADAL" clId="{E0C134AE-1B16-444B-9344-068E5205439C}" dt="2021-03-11T02:34:47.447" v="445" actId="1076"/>
          <ac:spMkLst>
            <pc:docMk/>
            <pc:sldMk cId="0" sldId="265"/>
            <ac:spMk id="3" creationId="{3BBE8558-C70B-44F9-8CA2-E0B5AFE7CB18}"/>
          </ac:spMkLst>
        </pc:spChg>
        <pc:spChg chg="add mod ord">
          <ac:chgData name="Ade" userId="e12d14e2-096c-4e94-b59e-36fe8180de44" providerId="ADAL" clId="{E0C134AE-1B16-444B-9344-068E5205439C}" dt="2021-03-11T02:39:43.577" v="504" actId="27636"/>
          <ac:spMkLst>
            <pc:docMk/>
            <pc:sldMk cId="0" sldId="265"/>
            <ac:spMk id="4" creationId="{476D9C4A-E3E4-420F-949D-6FDAF3FCAB1B}"/>
          </ac:spMkLst>
        </pc:spChg>
        <pc:spChg chg="mod ord">
          <ac:chgData name="Ade" userId="e12d14e2-096c-4e94-b59e-36fe8180de44" providerId="ADAL" clId="{E0C134AE-1B16-444B-9344-068E5205439C}" dt="2021-03-11T02:31:59.207" v="418" actId="700"/>
          <ac:spMkLst>
            <pc:docMk/>
            <pc:sldMk cId="0" sldId="265"/>
            <ac:spMk id="6" creationId="{1A73AA91-0C88-476F-8187-91A46F00F077}"/>
          </ac:spMkLst>
        </pc:spChg>
        <pc:spChg chg="add mod">
          <ac:chgData name="Ade" userId="e12d14e2-096c-4e94-b59e-36fe8180de44" providerId="ADAL" clId="{E0C134AE-1B16-444B-9344-068E5205439C}" dt="2021-03-11T02:36:31.497" v="482" actId="20577"/>
          <ac:spMkLst>
            <pc:docMk/>
            <pc:sldMk cId="0" sldId="265"/>
            <ac:spMk id="8" creationId="{91D4BA86-FAEF-400F-B7E3-16630D408A74}"/>
          </ac:spMkLst>
        </pc:spChg>
        <pc:spChg chg="add mod">
          <ac:chgData name="Ade" userId="e12d14e2-096c-4e94-b59e-36fe8180de44" providerId="ADAL" clId="{E0C134AE-1B16-444B-9344-068E5205439C}" dt="2021-03-11T02:38:05.968" v="490" actId="14100"/>
          <ac:spMkLst>
            <pc:docMk/>
            <pc:sldMk cId="0" sldId="265"/>
            <ac:spMk id="9" creationId="{63B66627-1A30-44AB-A242-D82D7CBD0473}"/>
          </ac:spMkLst>
        </pc:spChg>
        <pc:spChg chg="add mod">
          <ac:chgData name="Ade" userId="e12d14e2-096c-4e94-b59e-36fe8180de44" providerId="ADAL" clId="{E0C134AE-1B16-444B-9344-068E5205439C}" dt="2021-03-11T02:40:07.932" v="507" actId="1076"/>
          <ac:spMkLst>
            <pc:docMk/>
            <pc:sldMk cId="0" sldId="265"/>
            <ac:spMk id="11" creationId="{B800161E-C7AC-4DF4-BBE1-CBD7CD71D35E}"/>
          </ac:spMkLst>
        </pc:spChg>
        <pc:spChg chg="mod ord">
          <ac:chgData name="Ade" userId="e12d14e2-096c-4e94-b59e-36fe8180de44" providerId="ADAL" clId="{E0C134AE-1B16-444B-9344-068E5205439C}" dt="2021-03-11T04:11:22.627" v="800" actId="1076"/>
          <ac:spMkLst>
            <pc:docMk/>
            <pc:sldMk cId="0" sldId="265"/>
            <ac:spMk id="91138" creationId="{51982A77-5F57-4DD2-A14D-EF655D59DDB8}"/>
          </ac:spMkLst>
        </pc:spChg>
        <pc:spChg chg="mod ord">
          <ac:chgData name="Ade" userId="e12d14e2-096c-4e94-b59e-36fe8180de44" providerId="ADAL" clId="{E0C134AE-1B16-444B-9344-068E5205439C}" dt="2021-03-11T02:39:43.574" v="503" actId="27636"/>
          <ac:spMkLst>
            <pc:docMk/>
            <pc:sldMk cId="0" sldId="265"/>
            <ac:spMk id="91139" creationId="{08EDCF21-0896-4368-9D60-79E89C9514EF}"/>
          </ac:spMkLst>
        </pc:spChg>
      </pc:sldChg>
      <pc:sldChg chg="modSp add mod ord setBg">
        <pc:chgData name="Ade" userId="e12d14e2-096c-4e94-b59e-36fe8180de44" providerId="ADAL" clId="{E0C134AE-1B16-444B-9344-068E5205439C}" dt="2021-03-11T11:53:07.854" v="1307" actId="14100"/>
        <pc:sldMkLst>
          <pc:docMk/>
          <pc:sldMk cId="0" sldId="266"/>
        </pc:sldMkLst>
        <pc:spChg chg="mod">
          <ac:chgData name="Ade" userId="e12d14e2-096c-4e94-b59e-36fe8180de44" providerId="ADAL" clId="{E0C134AE-1B16-444B-9344-068E5205439C}" dt="2021-03-11T11:19:45.489" v="1137"/>
          <ac:spMkLst>
            <pc:docMk/>
            <pc:sldMk cId="0" sldId="266"/>
            <ac:spMk id="6" creationId="{32A1FBD8-AFF0-49C5-9A9C-9BB10B912922}"/>
          </ac:spMkLst>
        </pc:spChg>
        <pc:spChg chg="mod">
          <ac:chgData name="Ade" userId="e12d14e2-096c-4e94-b59e-36fe8180de44" providerId="ADAL" clId="{E0C134AE-1B16-444B-9344-068E5205439C}" dt="2021-03-11T11:52:55.704" v="1305" actId="14100"/>
          <ac:spMkLst>
            <pc:docMk/>
            <pc:sldMk cId="0" sldId="266"/>
            <ac:spMk id="93186" creationId="{AAF0F8C1-B724-4F3B-AF98-221C3862889B}"/>
          </ac:spMkLst>
        </pc:spChg>
        <pc:spChg chg="mod">
          <ac:chgData name="Ade" userId="e12d14e2-096c-4e94-b59e-36fe8180de44" providerId="ADAL" clId="{E0C134AE-1B16-444B-9344-068E5205439C}" dt="2021-03-11T11:53:07.854" v="1307" actId="14100"/>
          <ac:spMkLst>
            <pc:docMk/>
            <pc:sldMk cId="0" sldId="266"/>
            <ac:spMk id="93187" creationId="{795328B5-B84B-4A79-9FB6-5AEC1458D4FF}"/>
          </ac:spMkLst>
        </pc:spChg>
      </pc:sldChg>
      <pc:sldChg chg="modSp add mod ord setBg">
        <pc:chgData name="Ade" userId="e12d14e2-096c-4e94-b59e-36fe8180de44" providerId="ADAL" clId="{E0C134AE-1B16-444B-9344-068E5205439C}" dt="2021-03-11T11:54:48.478" v="1327" actId="20577"/>
        <pc:sldMkLst>
          <pc:docMk/>
          <pc:sldMk cId="0" sldId="267"/>
        </pc:sldMkLst>
        <pc:spChg chg="mod">
          <ac:chgData name="Ade" userId="e12d14e2-096c-4e94-b59e-36fe8180de44" providerId="ADAL" clId="{E0C134AE-1B16-444B-9344-068E5205439C}" dt="2021-03-11T11:19:49.451" v="1138"/>
          <ac:spMkLst>
            <pc:docMk/>
            <pc:sldMk cId="0" sldId="267"/>
            <ac:spMk id="6" creationId="{9187C1BB-9DE2-4B59-81AA-86B29DA790E9}"/>
          </ac:spMkLst>
        </pc:spChg>
        <pc:spChg chg="mod">
          <ac:chgData name="Ade" userId="e12d14e2-096c-4e94-b59e-36fe8180de44" providerId="ADAL" clId="{E0C134AE-1B16-444B-9344-068E5205439C}" dt="2021-03-11T11:54:01.860" v="1313" actId="113"/>
          <ac:spMkLst>
            <pc:docMk/>
            <pc:sldMk cId="0" sldId="267"/>
            <ac:spMk id="94210" creationId="{2912E2A1-CB38-4A5B-8FDA-5B3CE6EEE1BD}"/>
          </ac:spMkLst>
        </pc:spChg>
        <pc:spChg chg="mod">
          <ac:chgData name="Ade" userId="e12d14e2-096c-4e94-b59e-36fe8180de44" providerId="ADAL" clId="{E0C134AE-1B16-444B-9344-068E5205439C}" dt="2021-03-11T11:54:48.478" v="1327" actId="20577"/>
          <ac:spMkLst>
            <pc:docMk/>
            <pc:sldMk cId="0" sldId="267"/>
            <ac:spMk id="94211" creationId="{235B3D91-8119-4AD9-97FF-378C1579815E}"/>
          </ac:spMkLst>
        </pc:spChg>
      </pc:sldChg>
      <pc:sldChg chg="modSp add mod ord setBg">
        <pc:chgData name="Ade" userId="e12d14e2-096c-4e94-b59e-36fe8180de44" providerId="ADAL" clId="{E0C134AE-1B16-444B-9344-068E5205439C}" dt="2021-03-11T11:32:54.951" v="1219"/>
        <pc:sldMkLst>
          <pc:docMk/>
          <pc:sldMk cId="0" sldId="268"/>
        </pc:sldMkLst>
        <pc:spChg chg="mod">
          <ac:chgData name="Ade" userId="e12d14e2-096c-4e94-b59e-36fe8180de44" providerId="ADAL" clId="{E0C134AE-1B16-444B-9344-068E5205439C}" dt="2021-03-11T11:20:57.563" v="1140"/>
          <ac:spMkLst>
            <pc:docMk/>
            <pc:sldMk cId="0" sldId="268"/>
            <ac:spMk id="6" creationId="{B2BA9F7F-3D66-4797-9063-3A2B228EE0AF}"/>
          </ac:spMkLst>
        </pc:spChg>
        <pc:spChg chg="mod">
          <ac:chgData name="Ade" userId="e12d14e2-096c-4e94-b59e-36fe8180de44" providerId="ADAL" clId="{E0C134AE-1B16-444B-9344-068E5205439C}" dt="2021-03-11T11:22:41.156" v="1148" actId="1076"/>
          <ac:spMkLst>
            <pc:docMk/>
            <pc:sldMk cId="0" sldId="268"/>
            <ac:spMk id="97282" creationId="{3A071B34-443E-4443-B190-5A417B6F80B1}"/>
          </ac:spMkLst>
        </pc:spChg>
        <pc:spChg chg="mod">
          <ac:chgData name="Ade" userId="e12d14e2-096c-4e94-b59e-36fe8180de44" providerId="ADAL" clId="{E0C134AE-1B16-444B-9344-068E5205439C}" dt="2021-03-11T11:21:26.304" v="1142" actId="1076"/>
          <ac:spMkLst>
            <pc:docMk/>
            <pc:sldMk cId="0" sldId="268"/>
            <ac:spMk id="97283" creationId="{0807C976-E7CE-4837-87DE-1A86BFAAED30}"/>
          </ac:spMkLst>
        </pc:spChg>
      </pc:sldChg>
      <pc:sldChg chg="modSp mod ord setBg">
        <pc:chgData name="Ade" userId="e12d14e2-096c-4e94-b59e-36fe8180de44" providerId="ADAL" clId="{E0C134AE-1B16-444B-9344-068E5205439C}" dt="2021-03-11T11:33:19.381" v="1221"/>
        <pc:sldMkLst>
          <pc:docMk/>
          <pc:sldMk cId="0" sldId="269"/>
        </pc:sldMkLst>
        <pc:spChg chg="mod">
          <ac:chgData name="Ade" userId="e12d14e2-096c-4e94-b59e-36fe8180de44" providerId="ADAL" clId="{E0C134AE-1B16-444B-9344-068E5205439C}" dt="2021-03-11T03:03:29.848" v="588"/>
          <ac:spMkLst>
            <pc:docMk/>
            <pc:sldMk cId="0" sldId="269"/>
            <ac:spMk id="6" creationId="{31CE505C-72AB-4F49-916F-045205C1C620}"/>
          </ac:spMkLst>
        </pc:spChg>
        <pc:spChg chg="mod">
          <ac:chgData name="Ade" userId="e12d14e2-096c-4e94-b59e-36fe8180de44" providerId="ADAL" clId="{E0C134AE-1B16-444B-9344-068E5205439C}" dt="2021-03-11T04:13:34.907" v="813" actId="14100"/>
          <ac:spMkLst>
            <pc:docMk/>
            <pc:sldMk cId="0" sldId="269"/>
            <ac:spMk id="98306" creationId="{079BDDEC-90E8-4C63-B99A-185E13280F36}"/>
          </ac:spMkLst>
        </pc:spChg>
        <pc:spChg chg="mod">
          <ac:chgData name="Ade" userId="e12d14e2-096c-4e94-b59e-36fe8180de44" providerId="ADAL" clId="{E0C134AE-1B16-444B-9344-068E5205439C}" dt="2021-03-11T11:18:32.040" v="1134" actId="1076"/>
          <ac:spMkLst>
            <pc:docMk/>
            <pc:sldMk cId="0" sldId="269"/>
            <ac:spMk id="98307" creationId="{4AC7BFD1-5BD2-4FD6-AD97-0E31EB80C624}"/>
          </ac:spMkLst>
        </pc:spChg>
      </pc:sldChg>
      <pc:sldChg chg="modSp mod ord setBg">
        <pc:chgData name="Ade" userId="e12d14e2-096c-4e94-b59e-36fe8180de44" providerId="ADAL" clId="{E0C134AE-1B16-444B-9344-068E5205439C}" dt="2021-03-11T11:33:34.232" v="1223"/>
        <pc:sldMkLst>
          <pc:docMk/>
          <pc:sldMk cId="0" sldId="270"/>
        </pc:sldMkLst>
        <pc:spChg chg="mod">
          <ac:chgData name="Ade" userId="e12d14e2-096c-4e94-b59e-36fe8180de44" providerId="ADAL" clId="{E0C134AE-1B16-444B-9344-068E5205439C}" dt="2021-03-11T03:03:38.523" v="589"/>
          <ac:spMkLst>
            <pc:docMk/>
            <pc:sldMk cId="0" sldId="270"/>
            <ac:spMk id="6" creationId="{FD10DC14-3EB3-43B2-8C1D-589C59E1F2AD}"/>
          </ac:spMkLst>
        </pc:spChg>
        <pc:spChg chg="mod">
          <ac:chgData name="Ade" userId="e12d14e2-096c-4e94-b59e-36fe8180de44" providerId="ADAL" clId="{E0C134AE-1B16-444B-9344-068E5205439C}" dt="2021-03-11T04:14:16.059" v="819" actId="2711"/>
          <ac:spMkLst>
            <pc:docMk/>
            <pc:sldMk cId="0" sldId="270"/>
            <ac:spMk id="99330" creationId="{35678D25-50A9-4EFD-8A1F-AE76A45C28A9}"/>
          </ac:spMkLst>
        </pc:spChg>
        <pc:spChg chg="mod">
          <ac:chgData name="Ade" userId="e12d14e2-096c-4e94-b59e-36fe8180de44" providerId="ADAL" clId="{E0C134AE-1B16-444B-9344-068E5205439C}" dt="2021-03-11T04:14:21.721" v="820" actId="2711"/>
          <ac:spMkLst>
            <pc:docMk/>
            <pc:sldMk cId="0" sldId="270"/>
            <ac:spMk id="99331" creationId="{37AC6EF3-3FFC-4E68-B3B8-E60C10B8F21A}"/>
          </ac:spMkLst>
        </pc:spChg>
      </pc:sldChg>
      <pc:sldChg chg="del">
        <pc:chgData name="Ade" userId="e12d14e2-096c-4e94-b59e-36fe8180de44" providerId="ADAL" clId="{E0C134AE-1B16-444B-9344-068E5205439C}" dt="2021-03-11T12:03:25.329" v="1383" actId="2696"/>
        <pc:sldMkLst>
          <pc:docMk/>
          <pc:sldMk cId="117672158" sldId="272"/>
        </pc:sldMkLst>
      </pc:sldChg>
      <pc:sldChg chg="modSp mod ord">
        <pc:chgData name="Ade" userId="e12d14e2-096c-4e94-b59e-36fe8180de44" providerId="ADAL" clId="{E0C134AE-1B16-444B-9344-068E5205439C}" dt="2021-03-11T04:03:13.273" v="760" actId="113"/>
        <pc:sldMkLst>
          <pc:docMk/>
          <pc:sldMk cId="1577901183" sldId="321"/>
        </pc:sldMkLst>
        <pc:spChg chg="mod">
          <ac:chgData name="Ade" userId="e12d14e2-096c-4e94-b59e-36fe8180de44" providerId="ADAL" clId="{E0C134AE-1B16-444B-9344-068E5205439C}" dt="2021-03-11T04:03:13.273" v="760" actId="113"/>
          <ac:spMkLst>
            <pc:docMk/>
            <pc:sldMk cId="1577901183" sldId="321"/>
            <ac:spMk id="2" creationId="{88DC13FB-D33B-49EC-8593-3C8EC2F883C4}"/>
          </ac:spMkLst>
        </pc:spChg>
      </pc:sldChg>
      <pc:sldChg chg="modSp mod ord">
        <pc:chgData name="Ade" userId="e12d14e2-096c-4e94-b59e-36fe8180de44" providerId="ADAL" clId="{E0C134AE-1B16-444B-9344-068E5205439C}" dt="2021-03-11T04:18:06.219" v="850" actId="113"/>
        <pc:sldMkLst>
          <pc:docMk/>
          <pc:sldMk cId="969285178" sldId="322"/>
        </pc:sldMkLst>
        <pc:spChg chg="mod">
          <ac:chgData name="Ade" userId="e12d14e2-096c-4e94-b59e-36fe8180de44" providerId="ADAL" clId="{E0C134AE-1B16-444B-9344-068E5205439C}" dt="2021-03-11T04:18:06.219" v="850" actId="113"/>
          <ac:spMkLst>
            <pc:docMk/>
            <pc:sldMk cId="969285178" sldId="322"/>
            <ac:spMk id="2" creationId="{AF6596A1-6402-44BD-BCA6-47C53E878CE6}"/>
          </ac:spMkLst>
        </pc:spChg>
      </pc:sldChg>
      <pc:sldChg chg="modSp mod ord">
        <pc:chgData name="Ade" userId="e12d14e2-096c-4e94-b59e-36fe8180de44" providerId="ADAL" clId="{E0C134AE-1B16-444B-9344-068E5205439C}" dt="2021-03-11T03:57:55.160" v="741"/>
        <pc:sldMkLst>
          <pc:docMk/>
          <pc:sldMk cId="3163608924" sldId="332"/>
        </pc:sldMkLst>
        <pc:spChg chg="mod">
          <ac:chgData name="Ade" userId="e12d14e2-096c-4e94-b59e-36fe8180de44" providerId="ADAL" clId="{E0C134AE-1B16-444B-9344-068E5205439C}" dt="2021-03-11T03:52:15.602" v="706" actId="1076"/>
          <ac:spMkLst>
            <pc:docMk/>
            <pc:sldMk cId="3163608924" sldId="332"/>
            <ac:spMk id="2" creationId="{E5467E8D-7D36-49F1-A1A7-379904BE4180}"/>
          </ac:spMkLst>
        </pc:spChg>
        <pc:spChg chg="mod">
          <ac:chgData name="Ade" userId="e12d14e2-096c-4e94-b59e-36fe8180de44" providerId="ADAL" clId="{E0C134AE-1B16-444B-9344-068E5205439C}" dt="2021-03-10T11:00:03.097" v="62" actId="6549"/>
          <ac:spMkLst>
            <pc:docMk/>
            <pc:sldMk cId="3163608924" sldId="332"/>
            <ac:spMk id="3" creationId="{0B50DF88-E63C-4431-906D-E79EE8EC4D9E}"/>
          </ac:spMkLst>
        </pc:spChg>
      </pc:sldChg>
      <pc:sldChg chg="modSp mod ord">
        <pc:chgData name="Ade" userId="e12d14e2-096c-4e94-b59e-36fe8180de44" providerId="ADAL" clId="{E0C134AE-1B16-444B-9344-068E5205439C}" dt="2021-03-11T04:25:47.371" v="919" actId="1076"/>
        <pc:sldMkLst>
          <pc:docMk/>
          <pc:sldMk cId="2104069332" sldId="334"/>
        </pc:sldMkLst>
        <pc:spChg chg="mod">
          <ac:chgData name="Ade" userId="e12d14e2-096c-4e94-b59e-36fe8180de44" providerId="ADAL" clId="{E0C134AE-1B16-444B-9344-068E5205439C}" dt="2021-03-11T04:25:47.371" v="919" actId="1076"/>
          <ac:spMkLst>
            <pc:docMk/>
            <pc:sldMk cId="2104069332" sldId="334"/>
            <ac:spMk id="4" creationId="{45D8AC0D-AEA2-4608-831E-CCA4C5704887}"/>
          </ac:spMkLst>
        </pc:spChg>
        <pc:graphicFrameChg chg="mod">
          <ac:chgData name="Ade" userId="e12d14e2-096c-4e94-b59e-36fe8180de44" providerId="ADAL" clId="{E0C134AE-1B16-444B-9344-068E5205439C}" dt="2021-03-11T04:04:12.245" v="766" actId="14100"/>
          <ac:graphicFrameMkLst>
            <pc:docMk/>
            <pc:sldMk cId="2104069332" sldId="334"/>
            <ac:graphicFrameMk id="5" creationId="{FB0899F4-4E77-4F18-BDCE-053A169EDA89}"/>
          </ac:graphicFrameMkLst>
        </pc:graphicFrameChg>
      </pc:sldChg>
      <pc:sldChg chg="modSp mod ord">
        <pc:chgData name="Ade" userId="e12d14e2-096c-4e94-b59e-36fe8180de44" providerId="ADAL" clId="{E0C134AE-1B16-444B-9344-068E5205439C}" dt="2021-03-11T11:38:15.619" v="1240" actId="14100"/>
        <pc:sldMkLst>
          <pc:docMk/>
          <pc:sldMk cId="242740696" sldId="343"/>
        </pc:sldMkLst>
        <pc:spChg chg="mod">
          <ac:chgData name="Ade" userId="e12d14e2-096c-4e94-b59e-36fe8180de44" providerId="ADAL" clId="{E0C134AE-1B16-444B-9344-068E5205439C}" dt="2021-03-11T11:36:34.160" v="1232" actId="1076"/>
          <ac:spMkLst>
            <pc:docMk/>
            <pc:sldMk cId="242740696" sldId="343"/>
            <ac:spMk id="2" creationId="{E5467E8D-7D36-49F1-A1A7-379904BE4180}"/>
          </ac:spMkLst>
        </pc:spChg>
        <pc:spChg chg="mod">
          <ac:chgData name="Ade" userId="e12d14e2-096c-4e94-b59e-36fe8180de44" providerId="ADAL" clId="{E0C134AE-1B16-444B-9344-068E5205439C}" dt="2021-03-11T11:38:15.619" v="1240" actId="14100"/>
          <ac:spMkLst>
            <pc:docMk/>
            <pc:sldMk cId="242740696" sldId="343"/>
            <ac:spMk id="3" creationId="{0B50DF88-E63C-4431-906D-E79EE8EC4D9E}"/>
          </ac:spMkLst>
        </pc:spChg>
      </pc:sldChg>
      <pc:sldChg chg="ord">
        <pc:chgData name="Ade" userId="e12d14e2-096c-4e94-b59e-36fe8180de44" providerId="ADAL" clId="{E0C134AE-1B16-444B-9344-068E5205439C}" dt="2021-03-11T04:17:26.905" v="840"/>
        <pc:sldMkLst>
          <pc:docMk/>
          <pc:sldMk cId="595466673" sldId="344"/>
        </pc:sldMkLst>
      </pc:sldChg>
      <pc:sldChg chg="modSp mod ord">
        <pc:chgData name="Ade" userId="e12d14e2-096c-4e94-b59e-36fe8180de44" providerId="ADAL" clId="{E0C134AE-1B16-444B-9344-068E5205439C}" dt="2021-03-11T11:35:23.736" v="1231"/>
        <pc:sldMkLst>
          <pc:docMk/>
          <pc:sldMk cId="1935488253" sldId="345"/>
        </pc:sldMkLst>
        <pc:spChg chg="mod">
          <ac:chgData name="Ade" userId="e12d14e2-096c-4e94-b59e-36fe8180de44" providerId="ADAL" clId="{E0C134AE-1B16-444B-9344-068E5205439C}" dt="2021-03-11T11:23:06.049" v="1149" actId="1076"/>
          <ac:spMkLst>
            <pc:docMk/>
            <pc:sldMk cId="1935488253" sldId="345"/>
            <ac:spMk id="2" creationId="{E5467E8D-7D36-49F1-A1A7-379904BE4180}"/>
          </ac:spMkLst>
        </pc:spChg>
      </pc:sldChg>
      <pc:sldChg chg="modSp mod">
        <pc:chgData name="Ade" userId="e12d14e2-096c-4e94-b59e-36fe8180de44" providerId="ADAL" clId="{E0C134AE-1B16-444B-9344-068E5205439C}" dt="2021-03-11T11:50:24.150" v="1294" actId="1076"/>
        <pc:sldMkLst>
          <pc:docMk/>
          <pc:sldMk cId="163460198" sldId="347"/>
        </pc:sldMkLst>
        <pc:spChg chg="mod">
          <ac:chgData name="Ade" userId="e12d14e2-096c-4e94-b59e-36fe8180de44" providerId="ADAL" clId="{E0C134AE-1B16-444B-9344-068E5205439C}" dt="2021-03-11T04:24:57.596" v="915" actId="1076"/>
          <ac:spMkLst>
            <pc:docMk/>
            <pc:sldMk cId="163460198" sldId="347"/>
            <ac:spMk id="2" creationId="{E5467E8D-7D36-49F1-A1A7-379904BE4180}"/>
          </ac:spMkLst>
        </pc:spChg>
        <pc:spChg chg="mod">
          <ac:chgData name="Ade" userId="e12d14e2-096c-4e94-b59e-36fe8180de44" providerId="ADAL" clId="{E0C134AE-1B16-444B-9344-068E5205439C}" dt="2021-03-11T11:50:24.150" v="1294" actId="1076"/>
          <ac:spMkLst>
            <pc:docMk/>
            <pc:sldMk cId="163460198" sldId="347"/>
            <ac:spMk id="3" creationId="{0B50DF88-E63C-4431-906D-E79EE8EC4D9E}"/>
          </ac:spMkLst>
        </pc:spChg>
      </pc:sldChg>
      <pc:sldChg chg="modSp mod ord">
        <pc:chgData name="Ade" userId="e12d14e2-096c-4e94-b59e-36fe8180de44" providerId="ADAL" clId="{E0C134AE-1B16-444B-9344-068E5205439C}" dt="2021-03-11T11:25:55.955" v="1172" actId="14100"/>
        <pc:sldMkLst>
          <pc:docMk/>
          <pc:sldMk cId="2124942797" sldId="348"/>
        </pc:sldMkLst>
        <pc:spChg chg="mod">
          <ac:chgData name="Ade" userId="e12d14e2-096c-4e94-b59e-36fe8180de44" providerId="ADAL" clId="{E0C134AE-1B16-444B-9344-068E5205439C}" dt="2021-03-11T04:04:43.027" v="770" actId="113"/>
          <ac:spMkLst>
            <pc:docMk/>
            <pc:sldMk cId="2124942797" sldId="348"/>
            <ac:spMk id="2" creationId="{E5467E8D-7D36-49F1-A1A7-379904BE4180}"/>
          </ac:spMkLst>
        </pc:spChg>
        <pc:picChg chg="mod">
          <ac:chgData name="Ade" userId="e12d14e2-096c-4e94-b59e-36fe8180de44" providerId="ADAL" clId="{E0C134AE-1B16-444B-9344-068E5205439C}" dt="2021-03-11T11:25:55.955" v="1172" actId="14100"/>
          <ac:picMkLst>
            <pc:docMk/>
            <pc:sldMk cId="2124942797" sldId="348"/>
            <ac:picMk id="4" creationId="{B457CACE-014D-4F06-B840-174D2EA6F0B3}"/>
          </ac:picMkLst>
        </pc:picChg>
        <pc:picChg chg="mod">
          <ac:chgData name="Ade" userId="e12d14e2-096c-4e94-b59e-36fe8180de44" providerId="ADAL" clId="{E0C134AE-1B16-444B-9344-068E5205439C}" dt="2021-03-11T04:04:24.290" v="767" actId="14100"/>
          <ac:picMkLst>
            <pc:docMk/>
            <pc:sldMk cId="2124942797" sldId="348"/>
            <ac:picMk id="3076" creationId="{C9968C17-BB9F-40A2-84A9-A306E87EEA07}"/>
          </ac:picMkLst>
        </pc:picChg>
      </pc:sldChg>
      <pc:sldChg chg="del">
        <pc:chgData name="Ade" userId="e12d14e2-096c-4e94-b59e-36fe8180de44" providerId="ADAL" clId="{E0C134AE-1B16-444B-9344-068E5205439C}" dt="2021-03-11T12:03:15.262" v="1382" actId="2696"/>
        <pc:sldMkLst>
          <pc:docMk/>
          <pc:sldMk cId="2275111991" sldId="349"/>
        </pc:sldMkLst>
      </pc:sldChg>
      <pc:sldChg chg="modSp mod ord">
        <pc:chgData name="Ade" userId="e12d14e2-096c-4e94-b59e-36fe8180de44" providerId="ADAL" clId="{E0C134AE-1B16-444B-9344-068E5205439C}" dt="2021-03-11T11:51:54.858" v="1300"/>
        <pc:sldMkLst>
          <pc:docMk/>
          <pc:sldMk cId="3964579009" sldId="350"/>
        </pc:sldMkLst>
        <pc:spChg chg="mod">
          <ac:chgData name="Ade" userId="e12d14e2-096c-4e94-b59e-36fe8180de44" providerId="ADAL" clId="{E0C134AE-1B16-444B-9344-068E5205439C}" dt="2021-03-11T11:36:55.479" v="1234" actId="1076"/>
          <ac:spMkLst>
            <pc:docMk/>
            <pc:sldMk cId="3964579009" sldId="350"/>
            <ac:spMk id="2" creationId="{E5467E8D-7D36-49F1-A1A7-379904BE4180}"/>
          </ac:spMkLst>
        </pc:spChg>
      </pc:sldChg>
      <pc:sldChg chg="modSp mod ord">
        <pc:chgData name="Ade" userId="e12d14e2-096c-4e94-b59e-36fe8180de44" providerId="ADAL" clId="{E0C134AE-1B16-444B-9344-068E5205439C}" dt="2021-03-11T11:31:20.097" v="1205"/>
        <pc:sldMkLst>
          <pc:docMk/>
          <pc:sldMk cId="554121452" sldId="351"/>
        </pc:sldMkLst>
        <pc:spChg chg="mod">
          <ac:chgData name="Ade" userId="e12d14e2-096c-4e94-b59e-36fe8180de44" providerId="ADAL" clId="{E0C134AE-1B16-444B-9344-068E5205439C}" dt="2021-03-11T04:26:51.400" v="928" actId="1076"/>
          <ac:spMkLst>
            <pc:docMk/>
            <pc:sldMk cId="554121452" sldId="351"/>
            <ac:spMk id="2" creationId="{E5467E8D-7D36-49F1-A1A7-379904BE4180}"/>
          </ac:spMkLst>
        </pc:spChg>
        <pc:spChg chg="mod">
          <ac:chgData name="Ade" userId="e12d14e2-096c-4e94-b59e-36fe8180de44" providerId="ADAL" clId="{E0C134AE-1B16-444B-9344-068E5205439C}" dt="2021-03-11T11:28:42.097" v="1197" actId="20577"/>
          <ac:spMkLst>
            <pc:docMk/>
            <pc:sldMk cId="554121452" sldId="351"/>
            <ac:spMk id="3" creationId="{0B50DF88-E63C-4431-906D-E79EE8EC4D9E}"/>
          </ac:spMkLst>
        </pc:spChg>
      </pc:sldChg>
      <pc:sldChg chg="delSp modSp del mod ord">
        <pc:chgData name="Ade" userId="e12d14e2-096c-4e94-b59e-36fe8180de44" providerId="ADAL" clId="{E0C134AE-1B16-444B-9344-068E5205439C}" dt="2021-03-11T11:57:00.295" v="1360" actId="2696"/>
        <pc:sldMkLst>
          <pc:docMk/>
          <pc:sldMk cId="2022892716" sldId="353"/>
        </pc:sldMkLst>
        <pc:spChg chg="mod">
          <ac:chgData name="Ade" userId="e12d14e2-096c-4e94-b59e-36fe8180de44" providerId="ADAL" clId="{E0C134AE-1B16-444B-9344-068E5205439C}" dt="2021-03-11T04:24:33.368" v="914" actId="14100"/>
          <ac:spMkLst>
            <pc:docMk/>
            <pc:sldMk cId="2022892716" sldId="353"/>
            <ac:spMk id="2" creationId="{E5467E8D-7D36-49F1-A1A7-379904BE4180}"/>
          </ac:spMkLst>
        </pc:spChg>
        <pc:spChg chg="del">
          <ac:chgData name="Ade" userId="e12d14e2-096c-4e94-b59e-36fe8180de44" providerId="ADAL" clId="{E0C134AE-1B16-444B-9344-068E5205439C}" dt="2021-03-11T04:23:03.658" v="859" actId="478"/>
          <ac:spMkLst>
            <pc:docMk/>
            <pc:sldMk cId="2022892716" sldId="353"/>
            <ac:spMk id="3" creationId="{0B50DF88-E63C-4431-906D-E79EE8EC4D9E}"/>
          </ac:spMkLst>
        </pc:spChg>
      </pc:sldChg>
      <pc:sldChg chg="addSp delSp modSp mod ord">
        <pc:chgData name="Ade" userId="e12d14e2-096c-4e94-b59e-36fe8180de44" providerId="ADAL" clId="{E0C134AE-1B16-444B-9344-068E5205439C}" dt="2021-03-11T11:56:40.432" v="1359" actId="14100"/>
        <pc:sldMkLst>
          <pc:docMk/>
          <pc:sldMk cId="779290593" sldId="354"/>
        </pc:sldMkLst>
        <pc:spChg chg="mod">
          <ac:chgData name="Ade" userId="e12d14e2-096c-4e94-b59e-36fe8180de44" providerId="ADAL" clId="{E0C134AE-1B16-444B-9344-068E5205439C}" dt="2021-03-11T11:56:40.432" v="1359" actId="14100"/>
          <ac:spMkLst>
            <pc:docMk/>
            <pc:sldMk cId="779290593" sldId="354"/>
            <ac:spMk id="2" creationId="{E5467E8D-7D36-49F1-A1A7-379904BE4180}"/>
          </ac:spMkLst>
        </pc:spChg>
        <pc:spChg chg="del">
          <ac:chgData name="Ade" userId="e12d14e2-096c-4e94-b59e-36fe8180de44" providerId="ADAL" clId="{E0C134AE-1B16-444B-9344-068E5205439C}" dt="2021-03-11T05:20:19.073" v="945" actId="3680"/>
          <ac:spMkLst>
            <pc:docMk/>
            <pc:sldMk cId="779290593" sldId="354"/>
            <ac:spMk id="3" creationId="{0B50DF88-E63C-4431-906D-E79EE8EC4D9E}"/>
          </ac:spMkLst>
        </pc:spChg>
        <pc:graphicFrameChg chg="add mod ord modGraphic">
          <ac:chgData name="Ade" userId="e12d14e2-096c-4e94-b59e-36fe8180de44" providerId="ADAL" clId="{E0C134AE-1B16-444B-9344-068E5205439C}" dt="2021-03-11T05:28:05.908" v="1125" actId="1076"/>
          <ac:graphicFrameMkLst>
            <pc:docMk/>
            <pc:sldMk cId="779290593" sldId="354"/>
            <ac:graphicFrameMk id="4" creationId="{801CED1B-003C-4FAE-AF1C-82DB78509740}"/>
          </ac:graphicFrameMkLst>
        </pc:graphicFrameChg>
      </pc:sldChg>
      <pc:sldChg chg="modSp mod ord">
        <pc:chgData name="Ade" userId="e12d14e2-096c-4e94-b59e-36fe8180de44" providerId="ADAL" clId="{E0C134AE-1B16-444B-9344-068E5205439C}" dt="2021-03-11T11:51:39.923" v="1296"/>
        <pc:sldMkLst>
          <pc:docMk/>
          <pc:sldMk cId="1408572034" sldId="356"/>
        </pc:sldMkLst>
        <pc:spChg chg="mod">
          <ac:chgData name="Ade" userId="e12d14e2-096c-4e94-b59e-36fe8180de44" providerId="ADAL" clId="{E0C134AE-1B16-444B-9344-068E5205439C}" dt="2021-03-11T11:49:05.617" v="1288" actId="14100"/>
          <ac:spMkLst>
            <pc:docMk/>
            <pc:sldMk cId="1408572034" sldId="356"/>
            <ac:spMk id="2" creationId="{E5467E8D-7D36-49F1-A1A7-379904BE4180}"/>
          </ac:spMkLst>
        </pc:spChg>
      </pc:sldChg>
      <pc:sldChg chg="modSp mod ord">
        <pc:chgData name="Ade" userId="e12d14e2-096c-4e94-b59e-36fe8180de44" providerId="ADAL" clId="{E0C134AE-1B16-444B-9344-068E5205439C}" dt="2021-03-11T04:26:57.523" v="929" actId="1076"/>
        <pc:sldMkLst>
          <pc:docMk/>
          <pc:sldMk cId="1102076831" sldId="359"/>
        </pc:sldMkLst>
        <pc:spChg chg="mod">
          <ac:chgData name="Ade" userId="e12d14e2-096c-4e94-b59e-36fe8180de44" providerId="ADAL" clId="{E0C134AE-1B16-444B-9344-068E5205439C}" dt="2021-03-11T04:26:57.523" v="929" actId="1076"/>
          <ac:spMkLst>
            <pc:docMk/>
            <pc:sldMk cId="1102076831" sldId="359"/>
            <ac:spMk id="2" creationId="{E5467E8D-7D36-49F1-A1A7-379904BE4180}"/>
          </ac:spMkLst>
        </pc:spChg>
      </pc:sldChg>
      <pc:sldChg chg="modSp mod ord">
        <pc:chgData name="Ade" userId="e12d14e2-096c-4e94-b59e-36fe8180de44" providerId="ADAL" clId="{E0C134AE-1B16-444B-9344-068E5205439C}" dt="2021-03-11T11:57:36.337" v="1362"/>
        <pc:sldMkLst>
          <pc:docMk/>
          <pc:sldMk cId="2603816387" sldId="360"/>
        </pc:sldMkLst>
        <pc:spChg chg="mod">
          <ac:chgData name="Ade" userId="e12d14e2-096c-4e94-b59e-36fe8180de44" providerId="ADAL" clId="{E0C134AE-1B16-444B-9344-068E5205439C}" dt="2021-03-11T04:26:43.980" v="927" actId="14100"/>
          <ac:spMkLst>
            <pc:docMk/>
            <pc:sldMk cId="2603816387" sldId="360"/>
            <ac:spMk id="2" creationId="{E5467E8D-7D36-49F1-A1A7-379904BE4180}"/>
          </ac:spMkLst>
        </pc:spChg>
        <pc:spChg chg="mod">
          <ac:chgData name="Ade" userId="e12d14e2-096c-4e94-b59e-36fe8180de44" providerId="ADAL" clId="{E0C134AE-1B16-444B-9344-068E5205439C}" dt="2021-03-11T04:26:34.763" v="926" actId="14100"/>
          <ac:spMkLst>
            <pc:docMk/>
            <pc:sldMk cId="2603816387" sldId="360"/>
            <ac:spMk id="3" creationId="{0B50DF88-E63C-4431-906D-E79EE8EC4D9E}"/>
          </ac:spMkLst>
        </pc:spChg>
      </pc:sldChg>
      <pc:sldChg chg="modSp mod ord">
        <pc:chgData name="Ade" userId="e12d14e2-096c-4e94-b59e-36fe8180de44" providerId="ADAL" clId="{E0C134AE-1B16-444B-9344-068E5205439C}" dt="2021-03-11T11:51:48.210" v="1298"/>
        <pc:sldMkLst>
          <pc:docMk/>
          <pc:sldMk cId="4167216074" sldId="361"/>
        </pc:sldMkLst>
        <pc:spChg chg="mod">
          <ac:chgData name="Ade" userId="e12d14e2-096c-4e94-b59e-36fe8180de44" providerId="ADAL" clId="{E0C134AE-1B16-444B-9344-068E5205439C}" dt="2021-03-11T11:37:11.316" v="1235" actId="1076"/>
          <ac:spMkLst>
            <pc:docMk/>
            <pc:sldMk cId="4167216074" sldId="361"/>
            <ac:spMk id="2" creationId="{E5467E8D-7D36-49F1-A1A7-379904BE4180}"/>
          </ac:spMkLst>
        </pc:spChg>
      </pc:sldChg>
      <pc:sldChg chg="modSp mod">
        <pc:chgData name="Ade" userId="e12d14e2-096c-4e94-b59e-36fe8180de44" providerId="ADAL" clId="{E0C134AE-1B16-444B-9344-068E5205439C}" dt="2021-03-11T11:48:43.236" v="1286" actId="1076"/>
        <pc:sldMkLst>
          <pc:docMk/>
          <pc:sldMk cId="2992140973" sldId="364"/>
        </pc:sldMkLst>
        <pc:spChg chg="mod">
          <ac:chgData name="Ade" userId="e12d14e2-096c-4e94-b59e-36fe8180de44" providerId="ADAL" clId="{E0C134AE-1B16-444B-9344-068E5205439C}" dt="2021-03-11T11:37:27.061" v="1236" actId="1076"/>
          <ac:spMkLst>
            <pc:docMk/>
            <pc:sldMk cId="2992140973" sldId="364"/>
            <ac:spMk id="2" creationId="{E5467E8D-7D36-49F1-A1A7-379904BE4180}"/>
          </ac:spMkLst>
        </pc:spChg>
        <pc:spChg chg="mod">
          <ac:chgData name="Ade" userId="e12d14e2-096c-4e94-b59e-36fe8180de44" providerId="ADAL" clId="{E0C134AE-1B16-444B-9344-068E5205439C}" dt="2021-03-11T11:48:43.236" v="1286" actId="1076"/>
          <ac:spMkLst>
            <pc:docMk/>
            <pc:sldMk cId="2992140973" sldId="364"/>
            <ac:spMk id="3" creationId="{0B50DF88-E63C-4431-906D-E79EE8EC4D9E}"/>
          </ac:spMkLst>
        </pc:spChg>
      </pc:sldChg>
      <pc:sldChg chg="modSp mod ord">
        <pc:chgData name="Ade" userId="e12d14e2-096c-4e94-b59e-36fe8180de44" providerId="ADAL" clId="{E0C134AE-1B16-444B-9344-068E5205439C}" dt="2021-03-11T11:48:56.306" v="1287" actId="14100"/>
        <pc:sldMkLst>
          <pc:docMk/>
          <pc:sldMk cId="1560269913" sldId="365"/>
        </pc:sldMkLst>
        <pc:spChg chg="mod">
          <ac:chgData name="Ade" userId="e12d14e2-096c-4e94-b59e-36fe8180de44" providerId="ADAL" clId="{E0C134AE-1B16-444B-9344-068E5205439C}" dt="2021-03-11T04:27:15.944" v="932" actId="14100"/>
          <ac:spMkLst>
            <pc:docMk/>
            <pc:sldMk cId="1560269913" sldId="365"/>
            <ac:spMk id="2" creationId="{E5467E8D-7D36-49F1-A1A7-379904BE4180}"/>
          </ac:spMkLst>
        </pc:spChg>
        <pc:spChg chg="mod">
          <ac:chgData name="Ade" userId="e12d14e2-096c-4e94-b59e-36fe8180de44" providerId="ADAL" clId="{E0C134AE-1B16-444B-9344-068E5205439C}" dt="2021-03-11T11:48:56.306" v="1287" actId="14100"/>
          <ac:spMkLst>
            <pc:docMk/>
            <pc:sldMk cId="1560269913" sldId="365"/>
            <ac:spMk id="3" creationId="{0B50DF88-E63C-4431-906D-E79EE8EC4D9E}"/>
          </ac:spMkLst>
        </pc:spChg>
      </pc:sldChg>
      <pc:sldChg chg="modSp mod ord">
        <pc:chgData name="Ade" userId="e12d14e2-096c-4e94-b59e-36fe8180de44" providerId="ADAL" clId="{E0C134AE-1B16-444B-9344-068E5205439C}" dt="2021-03-11T11:43:58.156" v="1260"/>
        <pc:sldMkLst>
          <pc:docMk/>
          <pc:sldMk cId="643009738" sldId="366"/>
        </pc:sldMkLst>
        <pc:spChg chg="mod">
          <ac:chgData name="Ade" userId="e12d14e2-096c-4e94-b59e-36fe8180de44" providerId="ADAL" clId="{E0C134AE-1B16-444B-9344-068E5205439C}" dt="2021-03-11T11:38:52.746" v="1242" actId="14100"/>
          <ac:spMkLst>
            <pc:docMk/>
            <pc:sldMk cId="643009738" sldId="366"/>
            <ac:spMk id="2" creationId="{E5467E8D-7D36-49F1-A1A7-379904BE4180}"/>
          </ac:spMkLst>
        </pc:spChg>
        <pc:spChg chg="mod">
          <ac:chgData name="Ade" userId="e12d14e2-096c-4e94-b59e-36fe8180de44" providerId="ADAL" clId="{E0C134AE-1B16-444B-9344-068E5205439C}" dt="2021-03-11T11:39:16.515" v="1244" actId="255"/>
          <ac:spMkLst>
            <pc:docMk/>
            <pc:sldMk cId="643009738" sldId="366"/>
            <ac:spMk id="3" creationId="{0B50DF88-E63C-4431-906D-E79EE8EC4D9E}"/>
          </ac:spMkLst>
        </pc:spChg>
      </pc:sldChg>
      <pc:sldChg chg="modSp add mod ord">
        <pc:chgData name="Ade" userId="e12d14e2-096c-4e94-b59e-36fe8180de44" providerId="ADAL" clId="{E0C134AE-1B16-444B-9344-068E5205439C}" dt="2021-03-11T11:24:37.257" v="1157" actId="14100"/>
        <pc:sldMkLst>
          <pc:docMk/>
          <pc:sldMk cId="2046596659" sldId="367"/>
        </pc:sldMkLst>
        <pc:spChg chg="mod">
          <ac:chgData name="Ade" userId="e12d14e2-096c-4e94-b59e-36fe8180de44" providerId="ADAL" clId="{E0C134AE-1B16-444B-9344-068E5205439C}" dt="2021-03-11T04:25:32.779" v="918" actId="1076"/>
          <ac:spMkLst>
            <pc:docMk/>
            <pc:sldMk cId="2046596659" sldId="367"/>
            <ac:spMk id="2" creationId="{E5467E8D-7D36-49F1-A1A7-379904BE4180}"/>
          </ac:spMkLst>
        </pc:spChg>
        <pc:spChg chg="mod">
          <ac:chgData name="Ade" userId="e12d14e2-096c-4e94-b59e-36fe8180de44" providerId="ADAL" clId="{E0C134AE-1B16-444B-9344-068E5205439C}" dt="2021-03-11T11:24:37.257" v="1157" actId="14100"/>
          <ac:spMkLst>
            <pc:docMk/>
            <pc:sldMk cId="2046596659" sldId="367"/>
            <ac:spMk id="3" creationId="{0B50DF88-E63C-4431-906D-E79EE8EC4D9E}"/>
          </ac:spMkLst>
        </pc:spChg>
      </pc:sldChg>
      <pc:sldChg chg="new del">
        <pc:chgData name="Ade" userId="e12d14e2-096c-4e94-b59e-36fe8180de44" providerId="ADAL" clId="{E0C134AE-1B16-444B-9344-068E5205439C}" dt="2021-03-10T10:46:29.774" v="3" actId="680"/>
        <pc:sldMkLst>
          <pc:docMk/>
          <pc:sldMk cId="3868841344" sldId="367"/>
        </pc:sldMkLst>
      </pc:sldChg>
      <pc:sldChg chg="new del">
        <pc:chgData name="Ade" userId="e12d14e2-096c-4e94-b59e-36fe8180de44" providerId="ADAL" clId="{E0C134AE-1B16-444B-9344-068E5205439C}" dt="2021-03-10T11:03:10.582" v="130" actId="2696"/>
        <pc:sldMkLst>
          <pc:docMk/>
          <pc:sldMk cId="3654430154" sldId="368"/>
        </pc:sldMkLst>
      </pc:sldChg>
      <pc:sldChg chg="add del">
        <pc:chgData name="Ade" userId="e12d14e2-096c-4e94-b59e-36fe8180de44" providerId="ADAL" clId="{E0C134AE-1B16-444B-9344-068E5205439C}" dt="2021-03-10T11:03:15.784" v="131" actId="2696"/>
        <pc:sldMkLst>
          <pc:docMk/>
          <pc:sldMk cId="2983044940" sldId="369"/>
        </pc:sldMkLst>
      </pc:sldChg>
      <pc:sldChg chg="modSp add mod ord">
        <pc:chgData name="Ade" userId="e12d14e2-096c-4e94-b59e-36fe8180de44" providerId="ADAL" clId="{E0C134AE-1B16-444B-9344-068E5205439C}" dt="2021-03-11T11:44:29.372" v="1266"/>
        <pc:sldMkLst>
          <pc:docMk/>
          <pc:sldMk cId="3481919663" sldId="370"/>
        </pc:sldMkLst>
        <pc:spChg chg="mod">
          <ac:chgData name="Ade" userId="e12d14e2-096c-4e94-b59e-36fe8180de44" providerId="ADAL" clId="{E0C134AE-1B16-444B-9344-068E5205439C}" dt="2021-03-11T04:10:15.114" v="793" actId="113"/>
          <ac:spMkLst>
            <pc:docMk/>
            <pc:sldMk cId="3481919663" sldId="370"/>
            <ac:spMk id="2" creationId="{E5467E8D-7D36-49F1-A1A7-379904BE4180}"/>
          </ac:spMkLst>
        </pc:spChg>
        <pc:spChg chg="mod">
          <ac:chgData name="Ade" userId="e12d14e2-096c-4e94-b59e-36fe8180de44" providerId="ADAL" clId="{E0C134AE-1B16-444B-9344-068E5205439C}" dt="2021-03-11T04:10:20.953" v="795" actId="27636"/>
          <ac:spMkLst>
            <pc:docMk/>
            <pc:sldMk cId="3481919663" sldId="370"/>
            <ac:spMk id="3" creationId="{0B50DF88-E63C-4431-906D-E79EE8EC4D9E}"/>
          </ac:spMkLst>
        </pc:spChg>
      </pc:sldChg>
      <pc:sldChg chg="addSp delSp modSp add mod ord">
        <pc:chgData name="Ade" userId="e12d14e2-096c-4e94-b59e-36fe8180de44" providerId="ADAL" clId="{E0C134AE-1B16-444B-9344-068E5205439C}" dt="2021-03-11T11:44:20.117" v="1264"/>
        <pc:sldMkLst>
          <pc:docMk/>
          <pc:sldMk cId="2263293092" sldId="371"/>
        </pc:sldMkLst>
        <pc:spChg chg="mod">
          <ac:chgData name="Ade" userId="e12d14e2-096c-4e94-b59e-36fe8180de44" providerId="ADAL" clId="{E0C134AE-1B16-444B-9344-068E5205439C}" dt="2021-03-11T04:27:06.995" v="930" actId="1076"/>
          <ac:spMkLst>
            <pc:docMk/>
            <pc:sldMk cId="2263293092" sldId="371"/>
            <ac:spMk id="2" creationId="{E5467E8D-7D36-49F1-A1A7-379904BE4180}"/>
          </ac:spMkLst>
        </pc:spChg>
        <pc:spChg chg="del mod">
          <ac:chgData name="Ade" userId="e12d14e2-096c-4e94-b59e-36fe8180de44" providerId="ADAL" clId="{E0C134AE-1B16-444B-9344-068E5205439C}" dt="2021-03-11T01:29:36.040" v="207"/>
          <ac:spMkLst>
            <pc:docMk/>
            <pc:sldMk cId="2263293092" sldId="371"/>
            <ac:spMk id="3" creationId="{0B50DF88-E63C-4431-906D-E79EE8EC4D9E}"/>
          </ac:spMkLst>
        </pc:spChg>
        <pc:spChg chg="add mod">
          <ac:chgData name="Ade" userId="e12d14e2-096c-4e94-b59e-36fe8180de44" providerId="ADAL" clId="{E0C134AE-1B16-444B-9344-068E5205439C}" dt="2021-03-11T01:29:36.040" v="207"/>
          <ac:spMkLst>
            <pc:docMk/>
            <pc:sldMk cId="2263293092" sldId="371"/>
            <ac:spMk id="4" creationId="{8DF483D8-2746-41DC-80D8-596491432F74}"/>
          </ac:spMkLst>
        </pc:spChg>
        <pc:spChg chg="add mod">
          <ac:chgData name="Ade" userId="e12d14e2-096c-4e94-b59e-36fe8180de44" providerId="ADAL" clId="{E0C134AE-1B16-444B-9344-068E5205439C}" dt="2021-03-11T01:29:52.386" v="209" actId="1076"/>
          <ac:spMkLst>
            <pc:docMk/>
            <pc:sldMk cId="2263293092" sldId="371"/>
            <ac:spMk id="5" creationId="{75114ABD-2D33-4E96-80E4-0FAF77D1FFEA}"/>
          </ac:spMkLst>
        </pc:spChg>
        <pc:spChg chg="add mod">
          <ac:chgData name="Ade" userId="e12d14e2-096c-4e94-b59e-36fe8180de44" providerId="ADAL" clId="{E0C134AE-1B16-444B-9344-068E5205439C}" dt="2021-03-11T01:31:41.475" v="212" actId="1076"/>
          <ac:spMkLst>
            <pc:docMk/>
            <pc:sldMk cId="2263293092" sldId="371"/>
            <ac:spMk id="6" creationId="{BF560537-2A55-4F9F-B5D9-3CAC44F1ED0F}"/>
          </ac:spMkLst>
        </pc:spChg>
        <pc:spChg chg="add mod">
          <ac:chgData name="Ade" userId="e12d14e2-096c-4e94-b59e-36fe8180de44" providerId="ADAL" clId="{E0C134AE-1B16-444B-9344-068E5205439C}" dt="2021-03-11T02:03:45.495" v="269" actId="1076"/>
          <ac:spMkLst>
            <pc:docMk/>
            <pc:sldMk cId="2263293092" sldId="371"/>
            <ac:spMk id="7" creationId="{F19F3D95-CE2F-44E2-95BA-263B01995497}"/>
          </ac:spMkLst>
        </pc:spChg>
        <pc:spChg chg="add mod">
          <ac:chgData name="Ade" userId="e12d14e2-096c-4e94-b59e-36fe8180de44" providerId="ADAL" clId="{E0C134AE-1B16-444B-9344-068E5205439C}" dt="2021-03-11T01:31:41.475" v="212" actId="1076"/>
          <ac:spMkLst>
            <pc:docMk/>
            <pc:sldMk cId="2263293092" sldId="371"/>
            <ac:spMk id="8" creationId="{10F7B3D4-A473-4862-AA68-9AED3763D6EA}"/>
          </ac:spMkLst>
        </pc:spChg>
        <pc:spChg chg="add mod">
          <ac:chgData name="Ade" userId="e12d14e2-096c-4e94-b59e-36fe8180de44" providerId="ADAL" clId="{E0C134AE-1B16-444B-9344-068E5205439C}" dt="2021-03-11T01:31:41.475" v="212" actId="1076"/>
          <ac:spMkLst>
            <pc:docMk/>
            <pc:sldMk cId="2263293092" sldId="371"/>
            <ac:spMk id="9" creationId="{4E34576B-6F1E-4A57-A448-82115E514399}"/>
          </ac:spMkLst>
        </pc:spChg>
        <pc:spChg chg="add mod">
          <ac:chgData name="Ade" userId="e12d14e2-096c-4e94-b59e-36fe8180de44" providerId="ADAL" clId="{E0C134AE-1B16-444B-9344-068E5205439C}" dt="2021-03-11T01:31:41.475" v="212" actId="1076"/>
          <ac:spMkLst>
            <pc:docMk/>
            <pc:sldMk cId="2263293092" sldId="371"/>
            <ac:spMk id="10" creationId="{BAC16853-F390-4C4D-A906-7EF78C3E9286}"/>
          </ac:spMkLst>
        </pc:spChg>
        <pc:spChg chg="add mod">
          <ac:chgData name="Ade" userId="e12d14e2-096c-4e94-b59e-36fe8180de44" providerId="ADAL" clId="{E0C134AE-1B16-444B-9344-068E5205439C}" dt="2021-03-11T01:31:41.475" v="212" actId="1076"/>
          <ac:spMkLst>
            <pc:docMk/>
            <pc:sldMk cId="2263293092" sldId="371"/>
            <ac:spMk id="11" creationId="{56935F37-651C-4BF9-9F7F-A6B7FB406A22}"/>
          </ac:spMkLst>
        </pc:spChg>
        <pc:spChg chg="add mod">
          <ac:chgData name="Ade" userId="e12d14e2-096c-4e94-b59e-36fe8180de44" providerId="ADAL" clId="{E0C134AE-1B16-444B-9344-068E5205439C}" dt="2021-03-11T01:31:41.475" v="212" actId="1076"/>
          <ac:spMkLst>
            <pc:docMk/>
            <pc:sldMk cId="2263293092" sldId="371"/>
            <ac:spMk id="12" creationId="{4588FDA8-CAFD-4DF9-A6AC-384D0CF28462}"/>
          </ac:spMkLst>
        </pc:spChg>
        <pc:spChg chg="add mod">
          <ac:chgData name="Ade" userId="e12d14e2-096c-4e94-b59e-36fe8180de44" providerId="ADAL" clId="{E0C134AE-1B16-444B-9344-068E5205439C}" dt="2021-03-11T02:03:40.103" v="268" actId="1076"/>
          <ac:spMkLst>
            <pc:docMk/>
            <pc:sldMk cId="2263293092" sldId="371"/>
            <ac:spMk id="13" creationId="{DBA263A3-7B69-48B3-83C1-AE210361F0CE}"/>
          </ac:spMkLst>
        </pc:spChg>
        <pc:spChg chg="add mod">
          <ac:chgData name="Ade" userId="e12d14e2-096c-4e94-b59e-36fe8180de44" providerId="ADAL" clId="{E0C134AE-1B16-444B-9344-068E5205439C}" dt="2021-03-11T01:31:41.475" v="212" actId="1076"/>
          <ac:spMkLst>
            <pc:docMk/>
            <pc:sldMk cId="2263293092" sldId="371"/>
            <ac:spMk id="14" creationId="{62C762C8-8B69-47BF-AD54-E92051F29300}"/>
          </ac:spMkLst>
        </pc:spChg>
      </pc:sldChg>
      <pc:sldChg chg="addSp delSp modSp add mod ord chgLayout">
        <pc:chgData name="Ade" userId="e12d14e2-096c-4e94-b59e-36fe8180de44" providerId="ADAL" clId="{E0C134AE-1B16-444B-9344-068E5205439C}" dt="2021-03-11T11:25:31.144" v="1171" actId="20577"/>
        <pc:sldMkLst>
          <pc:docMk/>
          <pc:sldMk cId="2645007971" sldId="372"/>
        </pc:sldMkLst>
        <pc:spChg chg="del">
          <ac:chgData name="Ade" userId="e12d14e2-096c-4e94-b59e-36fe8180de44" providerId="ADAL" clId="{E0C134AE-1B16-444B-9344-068E5205439C}" dt="2021-03-11T01:59:35.083" v="240" actId="700"/>
          <ac:spMkLst>
            <pc:docMk/>
            <pc:sldMk cId="2645007971" sldId="372"/>
            <ac:spMk id="2" creationId="{E5467E8D-7D36-49F1-A1A7-379904BE4180}"/>
          </ac:spMkLst>
        </pc:spChg>
        <pc:spChg chg="del">
          <ac:chgData name="Ade" userId="e12d14e2-096c-4e94-b59e-36fe8180de44" providerId="ADAL" clId="{E0C134AE-1B16-444B-9344-068E5205439C}" dt="2021-03-11T01:59:35.083" v="240" actId="700"/>
          <ac:spMkLst>
            <pc:docMk/>
            <pc:sldMk cId="2645007971" sldId="372"/>
            <ac:spMk id="3" creationId="{0B50DF88-E63C-4431-906D-E79EE8EC4D9E}"/>
          </ac:spMkLst>
        </pc:spChg>
        <pc:spChg chg="add mod ord">
          <ac:chgData name="Ade" userId="e12d14e2-096c-4e94-b59e-36fe8180de44" providerId="ADAL" clId="{E0C134AE-1B16-444B-9344-068E5205439C}" dt="2021-03-11T11:25:31.144" v="1171" actId="20577"/>
          <ac:spMkLst>
            <pc:docMk/>
            <pc:sldMk cId="2645007971" sldId="372"/>
            <ac:spMk id="4" creationId="{EA5AA94B-2723-4372-AC34-2E84502E3BC6}"/>
          </ac:spMkLst>
        </pc:spChg>
        <pc:spChg chg="add del mod ord">
          <ac:chgData name="Ade" userId="e12d14e2-096c-4e94-b59e-36fe8180de44" providerId="ADAL" clId="{E0C134AE-1B16-444B-9344-068E5205439C}" dt="2021-03-11T03:52:28.332" v="707" actId="478"/>
          <ac:spMkLst>
            <pc:docMk/>
            <pc:sldMk cId="2645007971" sldId="372"/>
            <ac:spMk id="5" creationId="{17A80E11-ADA1-480F-8588-5D04E6514DE8}"/>
          </ac:spMkLst>
        </pc:spChg>
      </pc:sldChg>
      <pc:sldChg chg="addSp modSp add del mod ord modClrScheme chgLayout">
        <pc:chgData name="Ade" userId="e12d14e2-096c-4e94-b59e-36fe8180de44" providerId="ADAL" clId="{E0C134AE-1B16-444B-9344-068E5205439C}" dt="2021-03-11T11:38:41.718" v="1241" actId="2696"/>
        <pc:sldMkLst>
          <pc:docMk/>
          <pc:sldMk cId="3759345431" sldId="373"/>
        </pc:sldMkLst>
        <pc:spChg chg="mod ord">
          <ac:chgData name="Ade" userId="e12d14e2-096c-4e94-b59e-36fe8180de44" providerId="ADAL" clId="{E0C134AE-1B16-444B-9344-068E5205439C}" dt="2021-03-11T03:55:32.907" v="729" actId="20577"/>
          <ac:spMkLst>
            <pc:docMk/>
            <pc:sldMk cId="3759345431" sldId="373"/>
            <ac:spMk id="2" creationId="{E5467E8D-7D36-49F1-A1A7-379904BE4180}"/>
          </ac:spMkLst>
        </pc:spChg>
        <pc:spChg chg="mod ord">
          <ac:chgData name="Ade" userId="e12d14e2-096c-4e94-b59e-36fe8180de44" providerId="ADAL" clId="{E0C134AE-1B16-444B-9344-068E5205439C}" dt="2021-03-10T10:57:26.858" v="54" actId="27636"/>
          <ac:spMkLst>
            <pc:docMk/>
            <pc:sldMk cId="3759345431" sldId="373"/>
            <ac:spMk id="3" creationId="{0B50DF88-E63C-4431-906D-E79EE8EC4D9E}"/>
          </ac:spMkLst>
        </pc:spChg>
        <pc:spChg chg="add mod ord">
          <ac:chgData name="Ade" userId="e12d14e2-096c-4e94-b59e-36fe8180de44" providerId="ADAL" clId="{E0C134AE-1B16-444B-9344-068E5205439C}" dt="2021-03-10T10:57:26.858" v="55" actId="27636"/>
          <ac:spMkLst>
            <pc:docMk/>
            <pc:sldMk cId="3759345431" sldId="373"/>
            <ac:spMk id="4" creationId="{F3C243C3-9741-4552-84C2-E47E50D68A57}"/>
          </ac:spMkLst>
        </pc:spChg>
      </pc:sldChg>
      <pc:sldChg chg="add del ord">
        <pc:chgData name="Ade" userId="e12d14e2-096c-4e94-b59e-36fe8180de44" providerId="ADAL" clId="{E0C134AE-1B16-444B-9344-068E5205439C}" dt="2021-03-11T12:03:05.667" v="1381" actId="2696"/>
        <pc:sldMkLst>
          <pc:docMk/>
          <pc:sldMk cId="3446634471" sldId="374"/>
        </pc:sldMkLst>
      </pc:sldChg>
      <pc:sldChg chg="add del ord">
        <pc:chgData name="Ade" userId="e12d14e2-096c-4e94-b59e-36fe8180de44" providerId="ADAL" clId="{E0C134AE-1B16-444B-9344-068E5205439C}" dt="2021-03-11T12:02:59.219" v="1380" actId="2696"/>
        <pc:sldMkLst>
          <pc:docMk/>
          <pc:sldMk cId="2935592183" sldId="375"/>
        </pc:sldMkLst>
      </pc:sldChg>
      <pc:sldChg chg="add del ord">
        <pc:chgData name="Ade" userId="e12d14e2-096c-4e94-b59e-36fe8180de44" providerId="ADAL" clId="{E0C134AE-1B16-444B-9344-068E5205439C}" dt="2021-03-11T12:02:46.956" v="1379" actId="2696"/>
        <pc:sldMkLst>
          <pc:docMk/>
          <pc:sldMk cId="574472005" sldId="376"/>
        </pc:sldMkLst>
      </pc:sldChg>
      <pc:sldChg chg="modSp mod ord setBg">
        <pc:chgData name="Ade" userId="e12d14e2-096c-4e94-b59e-36fe8180de44" providerId="ADAL" clId="{E0C134AE-1B16-444B-9344-068E5205439C}" dt="2021-03-11T12:02:12.421" v="1378" actId="1076"/>
        <pc:sldMkLst>
          <pc:docMk/>
          <pc:sldMk cId="0" sldId="377"/>
        </pc:sldMkLst>
        <pc:spChg chg="mod">
          <ac:chgData name="Ade" userId="e12d14e2-096c-4e94-b59e-36fe8180de44" providerId="ADAL" clId="{E0C134AE-1B16-444B-9344-068E5205439C}" dt="2021-03-11T03:03:47.663" v="590"/>
          <ac:spMkLst>
            <pc:docMk/>
            <pc:sldMk cId="0" sldId="377"/>
            <ac:spMk id="6" creationId="{B164379A-36FF-4108-A612-83A7FFC65786}"/>
          </ac:spMkLst>
        </pc:spChg>
        <pc:spChg chg="mod">
          <ac:chgData name="Ade" userId="e12d14e2-096c-4e94-b59e-36fe8180de44" providerId="ADAL" clId="{E0C134AE-1B16-444B-9344-068E5205439C}" dt="2021-03-11T04:15:24.467" v="830" actId="113"/>
          <ac:spMkLst>
            <pc:docMk/>
            <pc:sldMk cId="0" sldId="377"/>
            <ac:spMk id="100354" creationId="{A5ED5553-E289-4AE1-8656-D75C8EB0FCFB}"/>
          </ac:spMkLst>
        </pc:spChg>
        <pc:spChg chg="mod">
          <ac:chgData name="Ade" userId="e12d14e2-096c-4e94-b59e-36fe8180de44" providerId="ADAL" clId="{E0C134AE-1B16-444B-9344-068E5205439C}" dt="2021-03-11T12:02:12.421" v="1378" actId="1076"/>
          <ac:spMkLst>
            <pc:docMk/>
            <pc:sldMk cId="0" sldId="377"/>
            <ac:spMk id="100355" creationId="{1EDEF01A-593C-4A47-A675-B5D2B3C0E59C}"/>
          </ac:spMkLst>
        </pc:spChg>
      </pc:sldChg>
      <pc:sldChg chg="modSp mod ord setBg">
        <pc:chgData name="Ade" userId="e12d14e2-096c-4e94-b59e-36fe8180de44" providerId="ADAL" clId="{E0C134AE-1B16-444B-9344-068E5205439C}" dt="2021-03-11T11:46:36.760" v="1276"/>
        <pc:sldMkLst>
          <pc:docMk/>
          <pc:sldMk cId="0" sldId="378"/>
        </pc:sldMkLst>
        <pc:spChg chg="mod">
          <ac:chgData name="Ade" userId="e12d14e2-096c-4e94-b59e-36fe8180de44" providerId="ADAL" clId="{E0C134AE-1B16-444B-9344-068E5205439C}" dt="2021-03-11T03:04:02.565" v="592"/>
          <ac:spMkLst>
            <pc:docMk/>
            <pc:sldMk cId="0" sldId="378"/>
            <ac:spMk id="6" creationId="{F1A84A59-36C6-47CF-81CE-8EC39D24B79A}"/>
          </ac:spMkLst>
        </pc:spChg>
        <pc:spChg chg="mod">
          <ac:chgData name="Ade" userId="e12d14e2-096c-4e94-b59e-36fe8180de44" providerId="ADAL" clId="{E0C134AE-1B16-444B-9344-068E5205439C}" dt="2021-03-11T04:16:07.855" v="836" actId="113"/>
          <ac:spMkLst>
            <pc:docMk/>
            <pc:sldMk cId="0" sldId="378"/>
            <ac:spMk id="106498" creationId="{4208CD5B-EB50-4052-B676-492E32F57685}"/>
          </ac:spMkLst>
        </pc:spChg>
        <pc:spChg chg="mod">
          <ac:chgData name="Ade" userId="e12d14e2-096c-4e94-b59e-36fe8180de44" providerId="ADAL" clId="{E0C134AE-1B16-444B-9344-068E5205439C}" dt="2021-03-11T04:15:40.960" v="832" actId="2711"/>
          <ac:spMkLst>
            <pc:docMk/>
            <pc:sldMk cId="0" sldId="378"/>
            <ac:spMk id="106499" creationId="{3D1930FD-06C8-468B-8315-0AF7E669C9F2}"/>
          </ac:spMkLst>
        </pc:spChg>
      </pc:sldChg>
      <pc:sldChg chg="modSp add mod ord">
        <pc:chgData name="Ade" userId="e12d14e2-096c-4e94-b59e-36fe8180de44" providerId="ADAL" clId="{E0C134AE-1B16-444B-9344-068E5205439C}" dt="2021-03-11T11:44:13.469" v="1262"/>
        <pc:sldMkLst>
          <pc:docMk/>
          <pc:sldMk cId="2012359043" sldId="379"/>
        </pc:sldMkLst>
        <pc:spChg chg="mod">
          <ac:chgData name="Ade" userId="e12d14e2-096c-4e94-b59e-36fe8180de44" providerId="ADAL" clId="{E0C134AE-1B16-444B-9344-068E5205439C}" dt="2021-03-11T11:27:15.178" v="1183" actId="20577"/>
          <ac:spMkLst>
            <pc:docMk/>
            <pc:sldMk cId="2012359043" sldId="379"/>
            <ac:spMk id="4" creationId="{EA5AA94B-2723-4372-AC34-2E84502E3BC6}"/>
          </ac:spMkLst>
        </pc:spChg>
        <pc:spChg chg="mod">
          <ac:chgData name="Ade" userId="e12d14e2-096c-4e94-b59e-36fe8180de44" providerId="ADAL" clId="{E0C134AE-1B16-444B-9344-068E5205439C}" dt="2021-03-11T03:51:42.579" v="703" actId="14100"/>
          <ac:spMkLst>
            <pc:docMk/>
            <pc:sldMk cId="2012359043" sldId="379"/>
            <ac:spMk id="5" creationId="{17A80E11-ADA1-480F-8588-5D04E6514DE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56E20F-59E6-47CA-9735-38549CBCB62E}"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B2949F89-6424-4E67-9EE2-3CA158C8FA0E}">
      <dgm:prSet/>
      <dgm:spPr>
        <a:solidFill>
          <a:srgbClr val="FF0000"/>
        </a:solidFill>
      </dgm:spPr>
      <dgm:t>
        <a:bodyPr/>
        <a:lstStyle/>
        <a:p>
          <a:r>
            <a:rPr lang="en-GB" dirty="0"/>
            <a:t>Management centred</a:t>
          </a:r>
          <a:endParaRPr lang="en-US" dirty="0"/>
        </a:p>
      </dgm:t>
    </dgm:pt>
    <dgm:pt modelId="{7CB7D64E-EEBA-4F36-94CF-415A696CE18E}" type="parTrans" cxnId="{5AE00859-D556-47AE-91F0-9FA8C10A4E7E}">
      <dgm:prSet/>
      <dgm:spPr/>
      <dgm:t>
        <a:bodyPr/>
        <a:lstStyle/>
        <a:p>
          <a:endParaRPr lang="en-US"/>
        </a:p>
      </dgm:t>
    </dgm:pt>
    <dgm:pt modelId="{508A9030-09C9-4060-B477-8D2039AA21DD}" type="sibTrans" cxnId="{5AE00859-D556-47AE-91F0-9FA8C10A4E7E}">
      <dgm:prSet/>
      <dgm:spPr/>
      <dgm:t>
        <a:bodyPr/>
        <a:lstStyle/>
        <a:p>
          <a:endParaRPr lang="en-US"/>
        </a:p>
      </dgm:t>
    </dgm:pt>
    <dgm:pt modelId="{70F4B2BC-F2D5-4AD9-B858-79CCD338E3E4}">
      <dgm:prSet/>
      <dgm:spPr/>
      <dgm:t>
        <a:bodyPr/>
        <a:lstStyle/>
        <a:p>
          <a:r>
            <a:rPr lang="en-GB" dirty="0"/>
            <a:t>Existing structures, users participate</a:t>
          </a:r>
          <a:endParaRPr lang="en-US" dirty="0"/>
        </a:p>
      </dgm:t>
    </dgm:pt>
    <dgm:pt modelId="{AAAAA4E1-B6D8-4A4B-9739-46AC530AC38E}" type="parTrans" cxnId="{AF86BAB9-ECEF-470E-B398-8EA912275998}">
      <dgm:prSet/>
      <dgm:spPr/>
      <dgm:t>
        <a:bodyPr/>
        <a:lstStyle/>
        <a:p>
          <a:endParaRPr lang="en-US"/>
        </a:p>
      </dgm:t>
    </dgm:pt>
    <dgm:pt modelId="{8E5E7A8F-04FC-4AEF-907B-98A905F463F2}" type="sibTrans" cxnId="{AF86BAB9-ECEF-470E-B398-8EA912275998}">
      <dgm:prSet/>
      <dgm:spPr/>
      <dgm:t>
        <a:bodyPr/>
        <a:lstStyle/>
        <a:p>
          <a:endParaRPr lang="en-US"/>
        </a:p>
      </dgm:t>
    </dgm:pt>
    <dgm:pt modelId="{7E7F0882-8673-4A32-BDA3-4C84B73F3722}">
      <dgm:prSet/>
      <dgm:spPr/>
      <dgm:t>
        <a:bodyPr/>
        <a:lstStyle/>
        <a:p>
          <a:r>
            <a:rPr lang="en-GB" dirty="0"/>
            <a:t>Consulting with usual suspects</a:t>
          </a:r>
          <a:endParaRPr lang="en-US" dirty="0"/>
        </a:p>
      </dgm:t>
    </dgm:pt>
    <dgm:pt modelId="{0DA00EC8-D39B-4EB1-9CC0-36F27B2C009E}" type="parTrans" cxnId="{4A2F5B51-C83F-486E-82E2-9619EA56939F}">
      <dgm:prSet/>
      <dgm:spPr/>
      <dgm:t>
        <a:bodyPr/>
        <a:lstStyle/>
        <a:p>
          <a:endParaRPr lang="en-US"/>
        </a:p>
      </dgm:t>
    </dgm:pt>
    <dgm:pt modelId="{95C25CE0-8807-4FEF-91B9-BAB82BAC2623}" type="sibTrans" cxnId="{4A2F5B51-C83F-486E-82E2-9619EA56939F}">
      <dgm:prSet/>
      <dgm:spPr/>
      <dgm:t>
        <a:bodyPr/>
        <a:lstStyle/>
        <a:p>
          <a:endParaRPr lang="en-US"/>
        </a:p>
      </dgm:t>
    </dgm:pt>
    <dgm:pt modelId="{D2535EDB-0524-4B77-9B9A-01F3345E8D2C}">
      <dgm:prSet/>
      <dgm:spPr>
        <a:solidFill>
          <a:srgbClr val="00B050"/>
        </a:solidFill>
      </dgm:spPr>
      <dgm:t>
        <a:bodyPr/>
        <a:lstStyle/>
        <a:p>
          <a:r>
            <a:rPr lang="en-GB" dirty="0"/>
            <a:t>User centred</a:t>
          </a:r>
          <a:endParaRPr lang="en-US" dirty="0"/>
        </a:p>
      </dgm:t>
    </dgm:pt>
    <dgm:pt modelId="{679F71F5-3AFB-4CD7-81EF-B7C987C8CB51}" type="parTrans" cxnId="{5417BF8B-3AA3-477F-B50F-D2F3DD29CF8B}">
      <dgm:prSet/>
      <dgm:spPr/>
      <dgm:t>
        <a:bodyPr/>
        <a:lstStyle/>
        <a:p>
          <a:endParaRPr lang="en-US"/>
        </a:p>
      </dgm:t>
    </dgm:pt>
    <dgm:pt modelId="{5732C68C-47BC-4CE9-8D5C-CFC7629193D9}" type="sibTrans" cxnId="{5417BF8B-3AA3-477F-B50F-D2F3DD29CF8B}">
      <dgm:prSet/>
      <dgm:spPr/>
      <dgm:t>
        <a:bodyPr/>
        <a:lstStyle/>
        <a:p>
          <a:endParaRPr lang="en-US"/>
        </a:p>
      </dgm:t>
    </dgm:pt>
    <dgm:pt modelId="{2B80C2AB-B706-41B7-BB67-DB72B335C1D6}">
      <dgm:prSet/>
      <dgm:spPr/>
      <dgm:t>
        <a:bodyPr/>
        <a:lstStyle/>
        <a:p>
          <a:r>
            <a:rPr lang="en-GB" dirty="0"/>
            <a:t>Objectives and priorities set by users and adopted by organisation</a:t>
          </a:r>
          <a:endParaRPr lang="en-US" dirty="0"/>
        </a:p>
      </dgm:t>
    </dgm:pt>
    <dgm:pt modelId="{D0D0884F-DD11-4FD2-A17C-62209B2FF14C}" type="parTrans" cxnId="{BE973323-B7C9-4DA9-B8F2-4E45E0D785BD}">
      <dgm:prSet/>
      <dgm:spPr/>
      <dgm:t>
        <a:bodyPr/>
        <a:lstStyle/>
        <a:p>
          <a:endParaRPr lang="en-US"/>
        </a:p>
      </dgm:t>
    </dgm:pt>
    <dgm:pt modelId="{FB239B6C-934A-45C5-AD33-E1C3F51FFCDB}" type="sibTrans" cxnId="{BE973323-B7C9-4DA9-B8F2-4E45E0D785BD}">
      <dgm:prSet/>
      <dgm:spPr/>
      <dgm:t>
        <a:bodyPr/>
        <a:lstStyle/>
        <a:p>
          <a:endParaRPr lang="en-US"/>
        </a:p>
      </dgm:t>
    </dgm:pt>
    <dgm:pt modelId="{F2F3CD89-CAA1-48A4-9508-4010D4992A0A}">
      <dgm:prSet/>
      <dgm:spPr/>
      <dgm:t>
        <a:bodyPr/>
        <a:lstStyle/>
        <a:p>
          <a:r>
            <a:rPr lang="en-GB" dirty="0"/>
            <a:t>Voicing opinion and participating in decisions</a:t>
          </a:r>
          <a:endParaRPr lang="en-US" dirty="0"/>
        </a:p>
      </dgm:t>
    </dgm:pt>
    <dgm:pt modelId="{9AE3553F-917D-4189-9A56-42FB9243EA57}" type="parTrans" cxnId="{48E43092-2612-4B51-8D63-253428B5B14E}">
      <dgm:prSet/>
      <dgm:spPr/>
      <dgm:t>
        <a:bodyPr/>
        <a:lstStyle/>
        <a:p>
          <a:endParaRPr lang="en-US"/>
        </a:p>
      </dgm:t>
    </dgm:pt>
    <dgm:pt modelId="{EB605AF5-A137-4F55-A877-3547D2AD83C4}" type="sibTrans" cxnId="{48E43092-2612-4B51-8D63-253428B5B14E}">
      <dgm:prSet/>
      <dgm:spPr/>
      <dgm:t>
        <a:bodyPr/>
        <a:lstStyle/>
        <a:p>
          <a:endParaRPr lang="en-US"/>
        </a:p>
      </dgm:t>
    </dgm:pt>
    <dgm:pt modelId="{AC39FA21-485C-46E6-B859-401D71904680}">
      <dgm:prSet/>
      <dgm:spPr>
        <a:solidFill>
          <a:srgbClr val="FFFF00"/>
        </a:solidFill>
      </dgm:spPr>
      <dgm:t>
        <a:bodyPr/>
        <a:lstStyle/>
        <a:p>
          <a:r>
            <a:rPr lang="en-GB" dirty="0">
              <a:solidFill>
                <a:schemeClr val="tx1"/>
              </a:solidFill>
            </a:rPr>
            <a:t>Which helps to deliver a better service? </a:t>
          </a:r>
          <a:endParaRPr lang="en-US" dirty="0">
            <a:solidFill>
              <a:schemeClr val="tx1"/>
            </a:solidFill>
          </a:endParaRPr>
        </a:p>
      </dgm:t>
    </dgm:pt>
    <dgm:pt modelId="{55D2769A-00B6-4F20-A894-C37046210440}" type="parTrans" cxnId="{357836B8-4E4F-4F0C-9BC6-3636E9656C98}">
      <dgm:prSet/>
      <dgm:spPr/>
      <dgm:t>
        <a:bodyPr/>
        <a:lstStyle/>
        <a:p>
          <a:endParaRPr lang="en-US"/>
        </a:p>
      </dgm:t>
    </dgm:pt>
    <dgm:pt modelId="{65481FF7-51A2-493D-B240-63135A66E4D4}" type="sibTrans" cxnId="{357836B8-4E4F-4F0C-9BC6-3636E9656C98}">
      <dgm:prSet/>
      <dgm:spPr/>
      <dgm:t>
        <a:bodyPr/>
        <a:lstStyle/>
        <a:p>
          <a:endParaRPr lang="en-US"/>
        </a:p>
      </dgm:t>
    </dgm:pt>
    <dgm:pt modelId="{4C8C1571-D147-4B56-AD92-7D8900DA01A7}" type="pres">
      <dgm:prSet presAssocID="{9E56E20F-59E6-47CA-9735-38549CBCB62E}" presName="linear" presStyleCnt="0">
        <dgm:presLayoutVars>
          <dgm:dir/>
          <dgm:animLvl val="lvl"/>
          <dgm:resizeHandles val="exact"/>
        </dgm:presLayoutVars>
      </dgm:prSet>
      <dgm:spPr/>
    </dgm:pt>
    <dgm:pt modelId="{50878BB1-B3C6-4186-9E26-02ED60BCA69F}" type="pres">
      <dgm:prSet presAssocID="{B2949F89-6424-4E67-9EE2-3CA158C8FA0E}" presName="parentLin" presStyleCnt="0"/>
      <dgm:spPr/>
    </dgm:pt>
    <dgm:pt modelId="{4AFF635F-67A9-48C6-AC46-D986CEA77BC2}" type="pres">
      <dgm:prSet presAssocID="{B2949F89-6424-4E67-9EE2-3CA158C8FA0E}" presName="parentLeftMargin" presStyleLbl="node1" presStyleIdx="0" presStyleCnt="3"/>
      <dgm:spPr/>
    </dgm:pt>
    <dgm:pt modelId="{1CA17AB7-8F44-4772-8D8D-2ABA6B18DFEC}" type="pres">
      <dgm:prSet presAssocID="{B2949F89-6424-4E67-9EE2-3CA158C8FA0E}" presName="parentText" presStyleLbl="node1" presStyleIdx="0" presStyleCnt="3">
        <dgm:presLayoutVars>
          <dgm:chMax val="0"/>
          <dgm:bulletEnabled val="1"/>
        </dgm:presLayoutVars>
      </dgm:prSet>
      <dgm:spPr/>
    </dgm:pt>
    <dgm:pt modelId="{E191CF23-A6B7-4013-A1A3-83F071713483}" type="pres">
      <dgm:prSet presAssocID="{B2949F89-6424-4E67-9EE2-3CA158C8FA0E}" presName="negativeSpace" presStyleCnt="0"/>
      <dgm:spPr/>
    </dgm:pt>
    <dgm:pt modelId="{226F1E0A-6015-4C0B-874F-B27D4952E1D7}" type="pres">
      <dgm:prSet presAssocID="{B2949F89-6424-4E67-9EE2-3CA158C8FA0E}" presName="childText" presStyleLbl="conFgAcc1" presStyleIdx="0" presStyleCnt="3">
        <dgm:presLayoutVars>
          <dgm:bulletEnabled val="1"/>
        </dgm:presLayoutVars>
      </dgm:prSet>
      <dgm:spPr/>
    </dgm:pt>
    <dgm:pt modelId="{7E58AC69-A90F-46C0-89F5-96199C290CF8}" type="pres">
      <dgm:prSet presAssocID="{508A9030-09C9-4060-B477-8D2039AA21DD}" presName="spaceBetweenRectangles" presStyleCnt="0"/>
      <dgm:spPr/>
    </dgm:pt>
    <dgm:pt modelId="{4D4EE253-578A-47B5-BE53-2EE7E1BE3F09}" type="pres">
      <dgm:prSet presAssocID="{D2535EDB-0524-4B77-9B9A-01F3345E8D2C}" presName="parentLin" presStyleCnt="0"/>
      <dgm:spPr/>
    </dgm:pt>
    <dgm:pt modelId="{10D04F17-7885-4E24-898E-E4135989CFA8}" type="pres">
      <dgm:prSet presAssocID="{D2535EDB-0524-4B77-9B9A-01F3345E8D2C}" presName="parentLeftMargin" presStyleLbl="node1" presStyleIdx="0" presStyleCnt="3"/>
      <dgm:spPr/>
    </dgm:pt>
    <dgm:pt modelId="{A8F2D8FC-754F-412C-8D6E-452A7C76DC2D}" type="pres">
      <dgm:prSet presAssocID="{D2535EDB-0524-4B77-9B9A-01F3345E8D2C}" presName="parentText" presStyleLbl="node1" presStyleIdx="1" presStyleCnt="3">
        <dgm:presLayoutVars>
          <dgm:chMax val="0"/>
          <dgm:bulletEnabled val="1"/>
        </dgm:presLayoutVars>
      </dgm:prSet>
      <dgm:spPr/>
    </dgm:pt>
    <dgm:pt modelId="{5CEB9A7E-544C-4334-B6D5-7CA37E90006A}" type="pres">
      <dgm:prSet presAssocID="{D2535EDB-0524-4B77-9B9A-01F3345E8D2C}" presName="negativeSpace" presStyleCnt="0"/>
      <dgm:spPr/>
    </dgm:pt>
    <dgm:pt modelId="{AAFE625B-262A-454B-A760-4F812C6F13F6}" type="pres">
      <dgm:prSet presAssocID="{D2535EDB-0524-4B77-9B9A-01F3345E8D2C}" presName="childText" presStyleLbl="conFgAcc1" presStyleIdx="1" presStyleCnt="3">
        <dgm:presLayoutVars>
          <dgm:bulletEnabled val="1"/>
        </dgm:presLayoutVars>
      </dgm:prSet>
      <dgm:spPr/>
    </dgm:pt>
    <dgm:pt modelId="{9EB27EA3-62C5-4A02-8077-4149F12943D3}" type="pres">
      <dgm:prSet presAssocID="{5732C68C-47BC-4CE9-8D5C-CFC7629193D9}" presName="spaceBetweenRectangles" presStyleCnt="0"/>
      <dgm:spPr/>
    </dgm:pt>
    <dgm:pt modelId="{2ADA8E54-7770-491E-910B-0DEA1B489CE1}" type="pres">
      <dgm:prSet presAssocID="{AC39FA21-485C-46E6-B859-401D71904680}" presName="parentLin" presStyleCnt="0"/>
      <dgm:spPr/>
    </dgm:pt>
    <dgm:pt modelId="{6FB76EB1-02D5-4A0F-BCBF-F6F4B02FBD88}" type="pres">
      <dgm:prSet presAssocID="{AC39FA21-485C-46E6-B859-401D71904680}" presName="parentLeftMargin" presStyleLbl="node1" presStyleIdx="1" presStyleCnt="3"/>
      <dgm:spPr/>
    </dgm:pt>
    <dgm:pt modelId="{BB131713-8DD2-4805-B745-DB076AA26B87}" type="pres">
      <dgm:prSet presAssocID="{AC39FA21-485C-46E6-B859-401D71904680}" presName="parentText" presStyleLbl="node1" presStyleIdx="2" presStyleCnt="3">
        <dgm:presLayoutVars>
          <dgm:chMax val="0"/>
          <dgm:bulletEnabled val="1"/>
        </dgm:presLayoutVars>
      </dgm:prSet>
      <dgm:spPr/>
    </dgm:pt>
    <dgm:pt modelId="{5481A1F5-93D8-4176-8551-67A149E4C726}" type="pres">
      <dgm:prSet presAssocID="{AC39FA21-485C-46E6-B859-401D71904680}" presName="negativeSpace" presStyleCnt="0"/>
      <dgm:spPr/>
    </dgm:pt>
    <dgm:pt modelId="{11776550-0DCB-4706-A4E5-379AB885E65F}" type="pres">
      <dgm:prSet presAssocID="{AC39FA21-485C-46E6-B859-401D71904680}" presName="childText" presStyleLbl="conFgAcc1" presStyleIdx="2" presStyleCnt="3">
        <dgm:presLayoutVars>
          <dgm:bulletEnabled val="1"/>
        </dgm:presLayoutVars>
      </dgm:prSet>
      <dgm:spPr/>
    </dgm:pt>
  </dgm:ptLst>
  <dgm:cxnLst>
    <dgm:cxn modelId="{3D668404-C37D-4548-B29B-736687738D6A}" type="presOf" srcId="{D2535EDB-0524-4B77-9B9A-01F3345E8D2C}" destId="{10D04F17-7885-4E24-898E-E4135989CFA8}" srcOrd="0" destOrd="0" presId="urn:microsoft.com/office/officeart/2005/8/layout/list1"/>
    <dgm:cxn modelId="{83438F0A-DDFE-4C1B-8F6A-A2C98C42C1E5}" type="presOf" srcId="{2B80C2AB-B706-41B7-BB67-DB72B335C1D6}" destId="{AAFE625B-262A-454B-A760-4F812C6F13F6}" srcOrd="0" destOrd="0" presId="urn:microsoft.com/office/officeart/2005/8/layout/list1"/>
    <dgm:cxn modelId="{60338C0E-C5C6-456F-907B-283DBF6B34CC}" type="presOf" srcId="{AC39FA21-485C-46E6-B859-401D71904680}" destId="{6FB76EB1-02D5-4A0F-BCBF-F6F4B02FBD88}" srcOrd="0" destOrd="0" presId="urn:microsoft.com/office/officeart/2005/8/layout/list1"/>
    <dgm:cxn modelId="{BE973323-B7C9-4DA9-B8F2-4E45E0D785BD}" srcId="{D2535EDB-0524-4B77-9B9A-01F3345E8D2C}" destId="{2B80C2AB-B706-41B7-BB67-DB72B335C1D6}" srcOrd="0" destOrd="0" parTransId="{D0D0884F-DD11-4FD2-A17C-62209B2FF14C}" sibTransId="{FB239B6C-934A-45C5-AD33-E1C3F51FFCDB}"/>
    <dgm:cxn modelId="{DE22B523-40EA-41B6-A4B5-AC3AAA4420C6}" type="presOf" srcId="{B2949F89-6424-4E67-9EE2-3CA158C8FA0E}" destId="{1CA17AB7-8F44-4772-8D8D-2ABA6B18DFEC}" srcOrd="1" destOrd="0" presId="urn:microsoft.com/office/officeart/2005/8/layout/list1"/>
    <dgm:cxn modelId="{A8A21125-B245-4193-8987-B75E8CF20030}" type="presOf" srcId="{70F4B2BC-F2D5-4AD9-B858-79CCD338E3E4}" destId="{226F1E0A-6015-4C0B-874F-B27D4952E1D7}" srcOrd="0" destOrd="0" presId="urn:microsoft.com/office/officeart/2005/8/layout/list1"/>
    <dgm:cxn modelId="{90EFD442-02A7-4AB0-BB2E-4B752490C8D7}" type="presOf" srcId="{D2535EDB-0524-4B77-9B9A-01F3345E8D2C}" destId="{A8F2D8FC-754F-412C-8D6E-452A7C76DC2D}" srcOrd="1" destOrd="0" presId="urn:microsoft.com/office/officeart/2005/8/layout/list1"/>
    <dgm:cxn modelId="{4A2F5B51-C83F-486E-82E2-9619EA56939F}" srcId="{B2949F89-6424-4E67-9EE2-3CA158C8FA0E}" destId="{7E7F0882-8673-4A32-BDA3-4C84B73F3722}" srcOrd="1" destOrd="0" parTransId="{0DA00EC8-D39B-4EB1-9CC0-36F27B2C009E}" sibTransId="{95C25CE0-8807-4FEF-91B9-BAB82BAC2623}"/>
    <dgm:cxn modelId="{5AE00859-D556-47AE-91F0-9FA8C10A4E7E}" srcId="{9E56E20F-59E6-47CA-9735-38549CBCB62E}" destId="{B2949F89-6424-4E67-9EE2-3CA158C8FA0E}" srcOrd="0" destOrd="0" parTransId="{7CB7D64E-EEBA-4F36-94CF-415A696CE18E}" sibTransId="{508A9030-09C9-4060-B477-8D2039AA21DD}"/>
    <dgm:cxn modelId="{289A6C80-D951-4D01-9BDC-56213B3E843E}" type="presOf" srcId="{AC39FA21-485C-46E6-B859-401D71904680}" destId="{BB131713-8DD2-4805-B745-DB076AA26B87}" srcOrd="1" destOrd="0" presId="urn:microsoft.com/office/officeart/2005/8/layout/list1"/>
    <dgm:cxn modelId="{5417BF8B-3AA3-477F-B50F-D2F3DD29CF8B}" srcId="{9E56E20F-59E6-47CA-9735-38549CBCB62E}" destId="{D2535EDB-0524-4B77-9B9A-01F3345E8D2C}" srcOrd="1" destOrd="0" parTransId="{679F71F5-3AFB-4CD7-81EF-B7C987C8CB51}" sibTransId="{5732C68C-47BC-4CE9-8D5C-CFC7629193D9}"/>
    <dgm:cxn modelId="{04B0058E-8B0C-47A2-82F5-260766474605}" type="presOf" srcId="{7E7F0882-8673-4A32-BDA3-4C84B73F3722}" destId="{226F1E0A-6015-4C0B-874F-B27D4952E1D7}" srcOrd="0" destOrd="1" presId="urn:microsoft.com/office/officeart/2005/8/layout/list1"/>
    <dgm:cxn modelId="{48E43092-2612-4B51-8D63-253428B5B14E}" srcId="{D2535EDB-0524-4B77-9B9A-01F3345E8D2C}" destId="{F2F3CD89-CAA1-48A4-9508-4010D4992A0A}" srcOrd="1" destOrd="0" parTransId="{9AE3553F-917D-4189-9A56-42FB9243EA57}" sibTransId="{EB605AF5-A137-4F55-A877-3547D2AD83C4}"/>
    <dgm:cxn modelId="{6B6C4CA8-F607-4B9F-A95B-60F495C7E389}" type="presOf" srcId="{F2F3CD89-CAA1-48A4-9508-4010D4992A0A}" destId="{AAFE625B-262A-454B-A760-4F812C6F13F6}" srcOrd="0" destOrd="1" presId="urn:microsoft.com/office/officeart/2005/8/layout/list1"/>
    <dgm:cxn modelId="{357836B8-4E4F-4F0C-9BC6-3636E9656C98}" srcId="{9E56E20F-59E6-47CA-9735-38549CBCB62E}" destId="{AC39FA21-485C-46E6-B859-401D71904680}" srcOrd="2" destOrd="0" parTransId="{55D2769A-00B6-4F20-A894-C37046210440}" sibTransId="{65481FF7-51A2-493D-B240-63135A66E4D4}"/>
    <dgm:cxn modelId="{AF86BAB9-ECEF-470E-B398-8EA912275998}" srcId="{B2949F89-6424-4E67-9EE2-3CA158C8FA0E}" destId="{70F4B2BC-F2D5-4AD9-B858-79CCD338E3E4}" srcOrd="0" destOrd="0" parTransId="{AAAAA4E1-B6D8-4A4B-9739-46AC530AC38E}" sibTransId="{8E5E7A8F-04FC-4AEF-907B-98A905F463F2}"/>
    <dgm:cxn modelId="{D2FD4CD8-363A-469A-B3F1-42D041826FD6}" type="presOf" srcId="{B2949F89-6424-4E67-9EE2-3CA158C8FA0E}" destId="{4AFF635F-67A9-48C6-AC46-D986CEA77BC2}" srcOrd="0" destOrd="0" presId="urn:microsoft.com/office/officeart/2005/8/layout/list1"/>
    <dgm:cxn modelId="{B676C6E9-5AA5-43B0-AF53-5BBD300244A7}" type="presOf" srcId="{9E56E20F-59E6-47CA-9735-38549CBCB62E}" destId="{4C8C1571-D147-4B56-AD92-7D8900DA01A7}" srcOrd="0" destOrd="0" presId="urn:microsoft.com/office/officeart/2005/8/layout/list1"/>
    <dgm:cxn modelId="{5FC13B28-E9A8-430A-8ABE-A83BE4364D68}" type="presParOf" srcId="{4C8C1571-D147-4B56-AD92-7D8900DA01A7}" destId="{50878BB1-B3C6-4186-9E26-02ED60BCA69F}" srcOrd="0" destOrd="0" presId="urn:microsoft.com/office/officeart/2005/8/layout/list1"/>
    <dgm:cxn modelId="{13CFB5B2-328F-4D0C-8363-820534D0C3C6}" type="presParOf" srcId="{50878BB1-B3C6-4186-9E26-02ED60BCA69F}" destId="{4AFF635F-67A9-48C6-AC46-D986CEA77BC2}" srcOrd="0" destOrd="0" presId="urn:microsoft.com/office/officeart/2005/8/layout/list1"/>
    <dgm:cxn modelId="{323FE8F5-F403-4FEC-8E2C-A670A5277CFE}" type="presParOf" srcId="{50878BB1-B3C6-4186-9E26-02ED60BCA69F}" destId="{1CA17AB7-8F44-4772-8D8D-2ABA6B18DFEC}" srcOrd="1" destOrd="0" presId="urn:microsoft.com/office/officeart/2005/8/layout/list1"/>
    <dgm:cxn modelId="{9C8587AB-C384-4B04-BB69-1E7D3F23D04E}" type="presParOf" srcId="{4C8C1571-D147-4B56-AD92-7D8900DA01A7}" destId="{E191CF23-A6B7-4013-A1A3-83F071713483}" srcOrd="1" destOrd="0" presId="urn:microsoft.com/office/officeart/2005/8/layout/list1"/>
    <dgm:cxn modelId="{18C228C2-F0F0-4DCB-9D05-236D06772B7E}" type="presParOf" srcId="{4C8C1571-D147-4B56-AD92-7D8900DA01A7}" destId="{226F1E0A-6015-4C0B-874F-B27D4952E1D7}" srcOrd="2" destOrd="0" presId="urn:microsoft.com/office/officeart/2005/8/layout/list1"/>
    <dgm:cxn modelId="{7A724918-2B33-4CA5-924B-EF1BB01CD12B}" type="presParOf" srcId="{4C8C1571-D147-4B56-AD92-7D8900DA01A7}" destId="{7E58AC69-A90F-46C0-89F5-96199C290CF8}" srcOrd="3" destOrd="0" presId="urn:microsoft.com/office/officeart/2005/8/layout/list1"/>
    <dgm:cxn modelId="{3CDBFB6C-FEE5-4DD5-9601-F42CC6803AAC}" type="presParOf" srcId="{4C8C1571-D147-4B56-AD92-7D8900DA01A7}" destId="{4D4EE253-578A-47B5-BE53-2EE7E1BE3F09}" srcOrd="4" destOrd="0" presId="urn:microsoft.com/office/officeart/2005/8/layout/list1"/>
    <dgm:cxn modelId="{FCE08DB4-524D-48C6-A3D1-50F4E30527BE}" type="presParOf" srcId="{4D4EE253-578A-47B5-BE53-2EE7E1BE3F09}" destId="{10D04F17-7885-4E24-898E-E4135989CFA8}" srcOrd="0" destOrd="0" presId="urn:microsoft.com/office/officeart/2005/8/layout/list1"/>
    <dgm:cxn modelId="{2AF3754C-76F3-4385-89E9-F125FAB6E93F}" type="presParOf" srcId="{4D4EE253-578A-47B5-BE53-2EE7E1BE3F09}" destId="{A8F2D8FC-754F-412C-8D6E-452A7C76DC2D}" srcOrd="1" destOrd="0" presId="urn:microsoft.com/office/officeart/2005/8/layout/list1"/>
    <dgm:cxn modelId="{DB814594-7D9E-4169-964F-048FE15F62CA}" type="presParOf" srcId="{4C8C1571-D147-4B56-AD92-7D8900DA01A7}" destId="{5CEB9A7E-544C-4334-B6D5-7CA37E90006A}" srcOrd="5" destOrd="0" presId="urn:microsoft.com/office/officeart/2005/8/layout/list1"/>
    <dgm:cxn modelId="{64BE6DA1-2126-4503-BCA3-7A25EC714F99}" type="presParOf" srcId="{4C8C1571-D147-4B56-AD92-7D8900DA01A7}" destId="{AAFE625B-262A-454B-A760-4F812C6F13F6}" srcOrd="6" destOrd="0" presId="urn:microsoft.com/office/officeart/2005/8/layout/list1"/>
    <dgm:cxn modelId="{64D6F395-FF35-4002-A2EA-E16639E351E2}" type="presParOf" srcId="{4C8C1571-D147-4B56-AD92-7D8900DA01A7}" destId="{9EB27EA3-62C5-4A02-8077-4149F12943D3}" srcOrd="7" destOrd="0" presId="urn:microsoft.com/office/officeart/2005/8/layout/list1"/>
    <dgm:cxn modelId="{448F7D43-70A8-4E24-B9A6-4D0D299472C1}" type="presParOf" srcId="{4C8C1571-D147-4B56-AD92-7D8900DA01A7}" destId="{2ADA8E54-7770-491E-910B-0DEA1B489CE1}" srcOrd="8" destOrd="0" presId="urn:microsoft.com/office/officeart/2005/8/layout/list1"/>
    <dgm:cxn modelId="{101436A6-86CC-47ED-90FC-677FB1C9A513}" type="presParOf" srcId="{2ADA8E54-7770-491E-910B-0DEA1B489CE1}" destId="{6FB76EB1-02D5-4A0F-BCBF-F6F4B02FBD88}" srcOrd="0" destOrd="0" presId="urn:microsoft.com/office/officeart/2005/8/layout/list1"/>
    <dgm:cxn modelId="{7BC150E9-9BAF-43D9-AA5F-0A08AEE78840}" type="presParOf" srcId="{2ADA8E54-7770-491E-910B-0DEA1B489CE1}" destId="{BB131713-8DD2-4805-B745-DB076AA26B87}" srcOrd="1" destOrd="0" presId="urn:microsoft.com/office/officeart/2005/8/layout/list1"/>
    <dgm:cxn modelId="{2E30B551-6E5D-4A8A-9332-87F891FE1313}" type="presParOf" srcId="{4C8C1571-D147-4B56-AD92-7D8900DA01A7}" destId="{5481A1F5-93D8-4176-8551-67A149E4C726}" srcOrd="9" destOrd="0" presId="urn:microsoft.com/office/officeart/2005/8/layout/list1"/>
    <dgm:cxn modelId="{C200611B-D711-4784-945E-5FFACC347CAE}" type="presParOf" srcId="{4C8C1571-D147-4B56-AD92-7D8900DA01A7}" destId="{11776550-0DCB-4706-A4E5-379AB885E65F}"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6F1E0A-6015-4C0B-874F-B27D4952E1D7}">
      <dsp:nvSpPr>
        <dsp:cNvPr id="0" name=""/>
        <dsp:cNvSpPr/>
      </dsp:nvSpPr>
      <dsp:spPr>
        <a:xfrm>
          <a:off x="0" y="369532"/>
          <a:ext cx="9172169" cy="1223775"/>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862" tIns="437388" rIns="711862" bIns="149352" numCol="1" spcCol="1270" anchor="t" anchorCtr="0">
          <a:noAutofit/>
        </a:bodyPr>
        <a:lstStyle/>
        <a:p>
          <a:pPr marL="228600" lvl="1" indent="-228600" algn="l" defTabSz="933450">
            <a:lnSpc>
              <a:spcPct val="90000"/>
            </a:lnSpc>
            <a:spcBef>
              <a:spcPct val="0"/>
            </a:spcBef>
            <a:spcAft>
              <a:spcPct val="15000"/>
            </a:spcAft>
            <a:buChar char="•"/>
          </a:pPr>
          <a:r>
            <a:rPr lang="en-GB" sz="2100" kern="1200" dirty="0"/>
            <a:t>Existing structures, users participate</a:t>
          </a:r>
          <a:endParaRPr lang="en-US" sz="2100" kern="1200" dirty="0"/>
        </a:p>
        <a:p>
          <a:pPr marL="228600" lvl="1" indent="-228600" algn="l" defTabSz="933450">
            <a:lnSpc>
              <a:spcPct val="90000"/>
            </a:lnSpc>
            <a:spcBef>
              <a:spcPct val="0"/>
            </a:spcBef>
            <a:spcAft>
              <a:spcPct val="15000"/>
            </a:spcAft>
            <a:buChar char="•"/>
          </a:pPr>
          <a:r>
            <a:rPr lang="en-GB" sz="2100" kern="1200" dirty="0"/>
            <a:t>Consulting with usual suspects</a:t>
          </a:r>
          <a:endParaRPr lang="en-US" sz="2100" kern="1200" dirty="0"/>
        </a:p>
      </dsp:txBody>
      <dsp:txXfrm>
        <a:off x="0" y="369532"/>
        <a:ext cx="9172169" cy="1223775"/>
      </dsp:txXfrm>
    </dsp:sp>
    <dsp:sp modelId="{1CA17AB7-8F44-4772-8D8D-2ABA6B18DFEC}">
      <dsp:nvSpPr>
        <dsp:cNvPr id="0" name=""/>
        <dsp:cNvSpPr/>
      </dsp:nvSpPr>
      <dsp:spPr>
        <a:xfrm>
          <a:off x="458608" y="59572"/>
          <a:ext cx="6420518" cy="619920"/>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2680" tIns="0" rIns="242680" bIns="0" numCol="1" spcCol="1270" anchor="ctr" anchorCtr="0">
          <a:noAutofit/>
        </a:bodyPr>
        <a:lstStyle/>
        <a:p>
          <a:pPr marL="0" lvl="0" indent="0" algn="l" defTabSz="933450">
            <a:lnSpc>
              <a:spcPct val="90000"/>
            </a:lnSpc>
            <a:spcBef>
              <a:spcPct val="0"/>
            </a:spcBef>
            <a:spcAft>
              <a:spcPct val="35000"/>
            </a:spcAft>
            <a:buNone/>
          </a:pPr>
          <a:r>
            <a:rPr lang="en-GB" sz="2100" kern="1200" dirty="0"/>
            <a:t>Management centred</a:t>
          </a:r>
          <a:endParaRPr lang="en-US" sz="2100" kern="1200" dirty="0"/>
        </a:p>
      </dsp:txBody>
      <dsp:txXfrm>
        <a:off x="488870" y="89834"/>
        <a:ext cx="6359994" cy="559396"/>
      </dsp:txXfrm>
    </dsp:sp>
    <dsp:sp modelId="{AAFE625B-262A-454B-A760-4F812C6F13F6}">
      <dsp:nvSpPr>
        <dsp:cNvPr id="0" name=""/>
        <dsp:cNvSpPr/>
      </dsp:nvSpPr>
      <dsp:spPr>
        <a:xfrm>
          <a:off x="0" y="2016667"/>
          <a:ext cx="9172169" cy="1223775"/>
        </a:xfrm>
        <a:prstGeom prst="rect">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862" tIns="437388" rIns="711862" bIns="149352" numCol="1" spcCol="1270" anchor="t" anchorCtr="0">
          <a:noAutofit/>
        </a:bodyPr>
        <a:lstStyle/>
        <a:p>
          <a:pPr marL="228600" lvl="1" indent="-228600" algn="l" defTabSz="933450">
            <a:lnSpc>
              <a:spcPct val="90000"/>
            </a:lnSpc>
            <a:spcBef>
              <a:spcPct val="0"/>
            </a:spcBef>
            <a:spcAft>
              <a:spcPct val="15000"/>
            </a:spcAft>
            <a:buChar char="•"/>
          </a:pPr>
          <a:r>
            <a:rPr lang="en-GB" sz="2100" kern="1200" dirty="0"/>
            <a:t>Objectives and priorities set by users and adopted by organisation</a:t>
          </a:r>
          <a:endParaRPr lang="en-US" sz="2100" kern="1200" dirty="0"/>
        </a:p>
        <a:p>
          <a:pPr marL="228600" lvl="1" indent="-228600" algn="l" defTabSz="933450">
            <a:lnSpc>
              <a:spcPct val="90000"/>
            </a:lnSpc>
            <a:spcBef>
              <a:spcPct val="0"/>
            </a:spcBef>
            <a:spcAft>
              <a:spcPct val="15000"/>
            </a:spcAft>
            <a:buChar char="•"/>
          </a:pPr>
          <a:r>
            <a:rPr lang="en-GB" sz="2100" kern="1200" dirty="0"/>
            <a:t>Voicing opinion and participating in decisions</a:t>
          </a:r>
          <a:endParaRPr lang="en-US" sz="2100" kern="1200" dirty="0"/>
        </a:p>
      </dsp:txBody>
      <dsp:txXfrm>
        <a:off x="0" y="2016667"/>
        <a:ext cx="9172169" cy="1223775"/>
      </dsp:txXfrm>
    </dsp:sp>
    <dsp:sp modelId="{A8F2D8FC-754F-412C-8D6E-452A7C76DC2D}">
      <dsp:nvSpPr>
        <dsp:cNvPr id="0" name=""/>
        <dsp:cNvSpPr/>
      </dsp:nvSpPr>
      <dsp:spPr>
        <a:xfrm>
          <a:off x="458608" y="1706707"/>
          <a:ext cx="6420518" cy="619920"/>
        </a:xfrm>
        <a:prstGeom prst="round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2680" tIns="0" rIns="242680" bIns="0" numCol="1" spcCol="1270" anchor="ctr" anchorCtr="0">
          <a:noAutofit/>
        </a:bodyPr>
        <a:lstStyle/>
        <a:p>
          <a:pPr marL="0" lvl="0" indent="0" algn="l" defTabSz="933450">
            <a:lnSpc>
              <a:spcPct val="90000"/>
            </a:lnSpc>
            <a:spcBef>
              <a:spcPct val="0"/>
            </a:spcBef>
            <a:spcAft>
              <a:spcPct val="35000"/>
            </a:spcAft>
            <a:buNone/>
          </a:pPr>
          <a:r>
            <a:rPr lang="en-GB" sz="2100" kern="1200" dirty="0"/>
            <a:t>User centred</a:t>
          </a:r>
          <a:endParaRPr lang="en-US" sz="2100" kern="1200" dirty="0"/>
        </a:p>
      </dsp:txBody>
      <dsp:txXfrm>
        <a:off x="488870" y="1736969"/>
        <a:ext cx="6359994" cy="559396"/>
      </dsp:txXfrm>
    </dsp:sp>
    <dsp:sp modelId="{11776550-0DCB-4706-A4E5-379AB885E65F}">
      <dsp:nvSpPr>
        <dsp:cNvPr id="0" name=""/>
        <dsp:cNvSpPr/>
      </dsp:nvSpPr>
      <dsp:spPr>
        <a:xfrm>
          <a:off x="0" y="3663802"/>
          <a:ext cx="9172169" cy="5292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131713-8DD2-4805-B745-DB076AA26B87}">
      <dsp:nvSpPr>
        <dsp:cNvPr id="0" name=""/>
        <dsp:cNvSpPr/>
      </dsp:nvSpPr>
      <dsp:spPr>
        <a:xfrm>
          <a:off x="458608" y="3353842"/>
          <a:ext cx="6420518" cy="619920"/>
        </a:xfrm>
        <a:prstGeom prst="round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2680" tIns="0" rIns="242680" bIns="0" numCol="1" spcCol="1270" anchor="ctr" anchorCtr="0">
          <a:noAutofit/>
        </a:bodyPr>
        <a:lstStyle/>
        <a:p>
          <a:pPr marL="0" lvl="0" indent="0" algn="l" defTabSz="933450">
            <a:lnSpc>
              <a:spcPct val="90000"/>
            </a:lnSpc>
            <a:spcBef>
              <a:spcPct val="0"/>
            </a:spcBef>
            <a:spcAft>
              <a:spcPct val="35000"/>
            </a:spcAft>
            <a:buNone/>
          </a:pPr>
          <a:r>
            <a:rPr lang="en-GB" sz="2100" kern="1200" dirty="0">
              <a:solidFill>
                <a:schemeClr val="tx1"/>
              </a:solidFill>
            </a:rPr>
            <a:t>Which helps to deliver a better service? </a:t>
          </a:r>
          <a:endParaRPr lang="en-US" sz="2100" kern="1200" dirty="0">
            <a:solidFill>
              <a:schemeClr val="tx1"/>
            </a:solidFill>
          </a:endParaRPr>
        </a:p>
      </dsp:txBody>
      <dsp:txXfrm>
        <a:off x="488870" y="3384104"/>
        <a:ext cx="6359994"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6826F3-10EC-44D9-AF8B-3B0959E17F8F}" type="datetimeFigureOut">
              <a:rPr lang="en-GB" smtClean="0"/>
              <a:t>11/03/2021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DC9737-8CEC-4273-AAAB-3D76B634388D}" type="slidenum">
              <a:rPr lang="en-GB" smtClean="0"/>
              <a:t>‹#›</a:t>
            </a:fld>
            <a:endParaRPr lang="en-GB" dirty="0"/>
          </a:p>
        </p:txBody>
      </p:sp>
    </p:spTree>
    <p:extLst>
      <p:ext uri="{BB962C8B-B14F-4D97-AF65-F5344CB8AC3E}">
        <p14:creationId xmlns:p14="http://schemas.microsoft.com/office/powerpoint/2010/main" val="243651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879419C-8DAB-4007-8FC4-7270B91192DC}"/>
              </a:ext>
            </a:extLst>
          </p:cNvPr>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AE95563-207B-4E04-8EC0-134D2D3AD913}" type="slidenum">
              <a:rPr kumimoji="0" lang="en-GB"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GB"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88066" name="Rectangle 2">
            <a:extLst>
              <a:ext uri="{FF2B5EF4-FFF2-40B4-BE49-F238E27FC236}">
                <a16:creationId xmlns:a16="http://schemas.microsoft.com/office/drawing/2014/main" id="{09014BD4-C350-41C3-9960-BB79EC8F49F9}"/>
              </a:ext>
            </a:extLst>
          </p:cNvPr>
          <p:cNvSpPr>
            <a:spLocks noGrp="1" noRot="1" noChangeAspect="1" noChangeArrowheads="1" noTextEdit="1"/>
          </p:cNvSpPr>
          <p:nvPr>
            <p:ph type="sldImg"/>
          </p:nvPr>
        </p:nvSpPr>
        <p:spPr>
          <a:ln/>
        </p:spPr>
      </p:sp>
      <p:sp>
        <p:nvSpPr>
          <p:cNvPr id="88067" name="Rectangle 3">
            <a:extLst>
              <a:ext uri="{FF2B5EF4-FFF2-40B4-BE49-F238E27FC236}">
                <a16:creationId xmlns:a16="http://schemas.microsoft.com/office/drawing/2014/main" id="{92ED7C7F-081E-4717-A2C5-0455AF11800D}"/>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BE3A46B-9FF7-422D-8F55-81F06E343B9B}"/>
              </a:ext>
            </a:extLst>
          </p:cNvPr>
          <p:cNvSpPr>
            <a:spLocks noGrp="1" noChangeArrowheads="1"/>
          </p:cNvSpPr>
          <p:nvPr>
            <p:ph type="sldNum" sz="quarter" idx="5"/>
          </p:nvPr>
        </p:nvSpPr>
        <p:spPr>
          <a:ln/>
        </p:spPr>
        <p:txBody>
          <a:bodyPr/>
          <a:lstStyle/>
          <a:p>
            <a:fld id="{546D7000-5573-450A-B0B3-EE858993BF3D}" type="slidenum">
              <a:rPr lang="en-GB" altLang="en-US"/>
              <a:pPr/>
              <a:t>23</a:t>
            </a:fld>
            <a:endParaRPr lang="en-GB" altLang="en-US" dirty="0"/>
          </a:p>
        </p:txBody>
      </p:sp>
      <p:sp>
        <p:nvSpPr>
          <p:cNvPr id="104450" name="Rectangle 2">
            <a:extLst>
              <a:ext uri="{FF2B5EF4-FFF2-40B4-BE49-F238E27FC236}">
                <a16:creationId xmlns:a16="http://schemas.microsoft.com/office/drawing/2014/main" id="{E01C0E40-8FE2-4E3C-9096-7EE8434E434F}"/>
              </a:ext>
            </a:extLst>
          </p:cNvPr>
          <p:cNvSpPr>
            <a:spLocks noGrp="1" noRot="1" noChangeAspect="1" noChangeArrowheads="1" noTextEdit="1"/>
          </p:cNvSpPr>
          <p:nvPr>
            <p:ph type="sldImg"/>
          </p:nvPr>
        </p:nvSpPr>
        <p:spPr>
          <a:ln/>
        </p:spPr>
      </p:sp>
      <p:sp>
        <p:nvSpPr>
          <p:cNvPr id="104451" name="Rectangle 3">
            <a:extLst>
              <a:ext uri="{FF2B5EF4-FFF2-40B4-BE49-F238E27FC236}">
                <a16:creationId xmlns:a16="http://schemas.microsoft.com/office/drawing/2014/main" id="{CD98D58E-548F-437E-9F3D-EA834B8AF2DF}"/>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C24CE3F-3290-4A2E-B873-7B0D352CB069}"/>
              </a:ext>
            </a:extLst>
          </p:cNvPr>
          <p:cNvSpPr>
            <a:spLocks noGrp="1" noChangeArrowheads="1"/>
          </p:cNvSpPr>
          <p:nvPr>
            <p:ph type="sldNum" sz="quarter" idx="5"/>
          </p:nvPr>
        </p:nvSpPr>
        <p:spPr>
          <a:ln/>
        </p:spPr>
        <p:txBody>
          <a:bodyPr/>
          <a:lstStyle/>
          <a:p>
            <a:fld id="{CF3BFA67-CC8E-4757-8FF4-879D34567591}" type="slidenum">
              <a:rPr lang="en-GB" altLang="en-US"/>
              <a:pPr/>
              <a:t>28</a:t>
            </a:fld>
            <a:endParaRPr lang="en-GB" altLang="en-US" dirty="0"/>
          </a:p>
        </p:txBody>
      </p:sp>
      <p:sp>
        <p:nvSpPr>
          <p:cNvPr id="109570" name="Rectangle 2">
            <a:extLst>
              <a:ext uri="{FF2B5EF4-FFF2-40B4-BE49-F238E27FC236}">
                <a16:creationId xmlns:a16="http://schemas.microsoft.com/office/drawing/2014/main" id="{72E887F2-C18F-465B-B489-EC8C928037F5}"/>
              </a:ext>
            </a:extLst>
          </p:cNvPr>
          <p:cNvSpPr>
            <a:spLocks noGrp="1" noRot="1" noChangeAspect="1" noChangeArrowheads="1" noTextEdit="1"/>
          </p:cNvSpPr>
          <p:nvPr>
            <p:ph type="sldImg"/>
          </p:nvPr>
        </p:nvSpPr>
        <p:spPr>
          <a:ln/>
        </p:spPr>
      </p:sp>
      <p:sp>
        <p:nvSpPr>
          <p:cNvPr id="109571" name="Rectangle 3">
            <a:extLst>
              <a:ext uri="{FF2B5EF4-FFF2-40B4-BE49-F238E27FC236}">
                <a16:creationId xmlns:a16="http://schemas.microsoft.com/office/drawing/2014/main" id="{0D744674-700D-4B94-8DE5-FC6898323F0A}"/>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5D4CEA0-2BAD-4C37-9DB8-F50B42193970}"/>
              </a:ext>
            </a:extLst>
          </p:cNvPr>
          <p:cNvSpPr>
            <a:spLocks noGrp="1" noChangeArrowheads="1"/>
          </p:cNvSpPr>
          <p:nvPr>
            <p:ph type="sldNum" sz="quarter" idx="5"/>
          </p:nvPr>
        </p:nvSpPr>
        <p:spPr>
          <a:ln/>
        </p:spPr>
        <p:txBody>
          <a:bodyPr/>
          <a:lstStyle/>
          <a:p>
            <a:fld id="{A6E8783A-3745-49D3-8165-42C6319960A0}" type="slidenum">
              <a:rPr lang="en-GB" altLang="en-US"/>
              <a:pPr/>
              <a:t>15</a:t>
            </a:fld>
            <a:endParaRPr lang="en-GB" altLang="en-US" dirty="0"/>
          </a:p>
        </p:txBody>
      </p:sp>
      <p:sp>
        <p:nvSpPr>
          <p:cNvPr id="89090" name="Rectangle 2">
            <a:extLst>
              <a:ext uri="{FF2B5EF4-FFF2-40B4-BE49-F238E27FC236}">
                <a16:creationId xmlns:a16="http://schemas.microsoft.com/office/drawing/2014/main" id="{2D8CC110-F392-442E-9176-15EDF36F6AE5}"/>
              </a:ext>
            </a:extLst>
          </p:cNvPr>
          <p:cNvSpPr>
            <a:spLocks noGrp="1" noRot="1" noChangeAspect="1" noChangeArrowheads="1" noTextEdit="1"/>
          </p:cNvSpPr>
          <p:nvPr>
            <p:ph type="sldImg"/>
          </p:nvPr>
        </p:nvSpPr>
        <p:spPr>
          <a:ln/>
        </p:spPr>
      </p:sp>
      <p:sp>
        <p:nvSpPr>
          <p:cNvPr id="89091" name="Rectangle 3">
            <a:extLst>
              <a:ext uri="{FF2B5EF4-FFF2-40B4-BE49-F238E27FC236}">
                <a16:creationId xmlns:a16="http://schemas.microsoft.com/office/drawing/2014/main" id="{C6CD6847-54E4-4228-B353-1BEE3E63C1A1}"/>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3DDA89F-8846-4D26-87D7-B12BB4519B9C}"/>
              </a:ext>
            </a:extLst>
          </p:cNvPr>
          <p:cNvSpPr>
            <a:spLocks noGrp="1" noChangeArrowheads="1"/>
          </p:cNvSpPr>
          <p:nvPr>
            <p:ph type="sldNum" sz="quarter" idx="5"/>
          </p:nvPr>
        </p:nvSpPr>
        <p:spPr>
          <a:ln/>
        </p:spPr>
        <p:txBody>
          <a:bodyPr/>
          <a:lstStyle/>
          <a:p>
            <a:fld id="{D7C094CD-E636-4149-B847-1B5D03C5C0D2}" type="slidenum">
              <a:rPr lang="en-GB" altLang="en-US"/>
              <a:pPr/>
              <a:t>16</a:t>
            </a:fld>
            <a:endParaRPr lang="en-GB" altLang="en-US" dirty="0"/>
          </a:p>
        </p:txBody>
      </p:sp>
      <p:sp>
        <p:nvSpPr>
          <p:cNvPr id="90114" name="Rectangle 2">
            <a:extLst>
              <a:ext uri="{FF2B5EF4-FFF2-40B4-BE49-F238E27FC236}">
                <a16:creationId xmlns:a16="http://schemas.microsoft.com/office/drawing/2014/main" id="{516500A3-B280-4A61-928A-34E48B6651E8}"/>
              </a:ext>
            </a:extLst>
          </p:cNvPr>
          <p:cNvSpPr>
            <a:spLocks noGrp="1" noRot="1" noChangeAspect="1" noChangeArrowheads="1" noTextEdit="1"/>
          </p:cNvSpPr>
          <p:nvPr>
            <p:ph type="sldImg"/>
          </p:nvPr>
        </p:nvSpPr>
        <p:spPr>
          <a:ln/>
        </p:spPr>
      </p:sp>
      <p:sp>
        <p:nvSpPr>
          <p:cNvPr id="90115" name="Rectangle 3">
            <a:extLst>
              <a:ext uri="{FF2B5EF4-FFF2-40B4-BE49-F238E27FC236}">
                <a16:creationId xmlns:a16="http://schemas.microsoft.com/office/drawing/2014/main" id="{419746DB-CD84-4D19-8383-D1CB252F9AFC}"/>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A4CD08A-19C2-4475-8615-3473C9A4987D}"/>
              </a:ext>
            </a:extLst>
          </p:cNvPr>
          <p:cNvSpPr>
            <a:spLocks noGrp="1" noChangeArrowheads="1"/>
          </p:cNvSpPr>
          <p:nvPr>
            <p:ph type="sldNum" sz="quarter" idx="5"/>
          </p:nvPr>
        </p:nvSpPr>
        <p:spPr>
          <a:ln/>
        </p:spPr>
        <p:txBody>
          <a:bodyPr/>
          <a:lstStyle/>
          <a:p>
            <a:fld id="{E375998E-90B2-4836-908E-5A413A85095E}" type="slidenum">
              <a:rPr lang="en-GB" altLang="en-US"/>
              <a:pPr/>
              <a:t>17</a:t>
            </a:fld>
            <a:endParaRPr lang="en-GB" altLang="en-US" dirty="0"/>
          </a:p>
        </p:txBody>
      </p:sp>
      <p:sp>
        <p:nvSpPr>
          <p:cNvPr id="92162" name="Rectangle 2">
            <a:extLst>
              <a:ext uri="{FF2B5EF4-FFF2-40B4-BE49-F238E27FC236}">
                <a16:creationId xmlns:a16="http://schemas.microsoft.com/office/drawing/2014/main" id="{15D9267E-CA1C-407F-9DCF-9434A4AAF513}"/>
              </a:ext>
            </a:extLst>
          </p:cNvPr>
          <p:cNvSpPr>
            <a:spLocks noGrp="1" noRot="1" noChangeAspect="1" noChangeArrowheads="1" noTextEdit="1"/>
          </p:cNvSpPr>
          <p:nvPr>
            <p:ph type="sldImg"/>
          </p:nvPr>
        </p:nvSpPr>
        <p:spPr>
          <a:ln/>
        </p:spPr>
      </p:sp>
      <p:sp>
        <p:nvSpPr>
          <p:cNvPr id="92163" name="Rectangle 3">
            <a:extLst>
              <a:ext uri="{FF2B5EF4-FFF2-40B4-BE49-F238E27FC236}">
                <a16:creationId xmlns:a16="http://schemas.microsoft.com/office/drawing/2014/main" id="{31F55202-4C72-4C5F-9B8D-25CEB4241155}"/>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06A0400-6932-43EB-AD88-6AA72689F0C8}"/>
              </a:ext>
            </a:extLst>
          </p:cNvPr>
          <p:cNvSpPr>
            <a:spLocks noGrp="1" noChangeArrowheads="1"/>
          </p:cNvSpPr>
          <p:nvPr>
            <p:ph type="sldNum" sz="quarter" idx="5"/>
          </p:nvPr>
        </p:nvSpPr>
        <p:spPr>
          <a:ln/>
        </p:spPr>
        <p:txBody>
          <a:bodyPr/>
          <a:lstStyle/>
          <a:p>
            <a:fld id="{0B515742-7851-4B2E-9C89-559162029AAD}" type="slidenum">
              <a:rPr lang="en-GB" altLang="en-US"/>
              <a:pPr/>
              <a:t>18</a:t>
            </a:fld>
            <a:endParaRPr lang="en-GB" altLang="en-US" dirty="0"/>
          </a:p>
        </p:txBody>
      </p:sp>
      <p:sp>
        <p:nvSpPr>
          <p:cNvPr id="95234" name="Rectangle 2">
            <a:extLst>
              <a:ext uri="{FF2B5EF4-FFF2-40B4-BE49-F238E27FC236}">
                <a16:creationId xmlns:a16="http://schemas.microsoft.com/office/drawing/2014/main" id="{77165AA7-410A-4CEC-AE48-23A70F3C79A3}"/>
              </a:ext>
            </a:extLst>
          </p:cNvPr>
          <p:cNvSpPr>
            <a:spLocks noGrp="1" noRot="1" noChangeAspect="1" noChangeArrowheads="1" noTextEdit="1"/>
          </p:cNvSpPr>
          <p:nvPr>
            <p:ph type="sldImg"/>
          </p:nvPr>
        </p:nvSpPr>
        <p:spPr>
          <a:ln/>
        </p:spPr>
      </p:sp>
      <p:sp>
        <p:nvSpPr>
          <p:cNvPr id="95235" name="Rectangle 3">
            <a:extLst>
              <a:ext uri="{FF2B5EF4-FFF2-40B4-BE49-F238E27FC236}">
                <a16:creationId xmlns:a16="http://schemas.microsoft.com/office/drawing/2014/main" id="{FBEF4554-C53A-413D-B1B2-6B8A7BA55600}"/>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58FDC67-6B9D-41A7-A023-04D9CA9232B2}"/>
              </a:ext>
            </a:extLst>
          </p:cNvPr>
          <p:cNvSpPr>
            <a:spLocks noGrp="1" noChangeArrowheads="1"/>
          </p:cNvSpPr>
          <p:nvPr>
            <p:ph type="sldNum" sz="quarter" idx="5"/>
          </p:nvPr>
        </p:nvSpPr>
        <p:spPr>
          <a:ln/>
        </p:spPr>
        <p:txBody>
          <a:bodyPr/>
          <a:lstStyle/>
          <a:p>
            <a:fld id="{A2E1D365-31AA-42F1-B034-1A8CE12BB3F0}" type="slidenum">
              <a:rPr lang="en-GB" altLang="en-US"/>
              <a:pPr/>
              <a:t>19</a:t>
            </a:fld>
            <a:endParaRPr lang="en-GB" altLang="en-US" dirty="0"/>
          </a:p>
        </p:txBody>
      </p:sp>
      <p:sp>
        <p:nvSpPr>
          <p:cNvPr id="96258" name="Rectangle 2">
            <a:extLst>
              <a:ext uri="{FF2B5EF4-FFF2-40B4-BE49-F238E27FC236}">
                <a16:creationId xmlns:a16="http://schemas.microsoft.com/office/drawing/2014/main" id="{B9DC785B-EE40-459A-8A3D-E2063ED46876}"/>
              </a:ext>
            </a:extLst>
          </p:cNvPr>
          <p:cNvSpPr>
            <a:spLocks noGrp="1" noRot="1" noChangeAspect="1" noChangeArrowheads="1" noTextEdit="1"/>
          </p:cNvSpPr>
          <p:nvPr>
            <p:ph type="sldImg"/>
          </p:nvPr>
        </p:nvSpPr>
        <p:spPr>
          <a:ln/>
        </p:spPr>
      </p:sp>
      <p:sp>
        <p:nvSpPr>
          <p:cNvPr id="96259" name="Rectangle 3">
            <a:extLst>
              <a:ext uri="{FF2B5EF4-FFF2-40B4-BE49-F238E27FC236}">
                <a16:creationId xmlns:a16="http://schemas.microsoft.com/office/drawing/2014/main" id="{4B772DB4-3F5A-4E3D-ACB7-89990EECEB3D}"/>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ECEAE2A-4462-4053-B356-A819FF7CE666}"/>
              </a:ext>
            </a:extLst>
          </p:cNvPr>
          <p:cNvSpPr>
            <a:spLocks noGrp="1" noChangeArrowheads="1"/>
          </p:cNvSpPr>
          <p:nvPr>
            <p:ph type="sldNum" sz="quarter" idx="5"/>
          </p:nvPr>
        </p:nvSpPr>
        <p:spPr>
          <a:ln/>
        </p:spPr>
        <p:txBody>
          <a:bodyPr/>
          <a:lstStyle/>
          <a:p>
            <a:fld id="{A748028D-E9F2-43DE-A571-4CA7C58A8469}" type="slidenum">
              <a:rPr lang="en-GB" altLang="en-US"/>
              <a:pPr/>
              <a:t>20</a:t>
            </a:fld>
            <a:endParaRPr lang="en-GB" altLang="en-US" dirty="0"/>
          </a:p>
        </p:txBody>
      </p:sp>
      <p:sp>
        <p:nvSpPr>
          <p:cNvPr id="101378" name="Rectangle 2">
            <a:extLst>
              <a:ext uri="{FF2B5EF4-FFF2-40B4-BE49-F238E27FC236}">
                <a16:creationId xmlns:a16="http://schemas.microsoft.com/office/drawing/2014/main" id="{269C01D5-E1B7-4260-9881-8D89910C0302}"/>
              </a:ext>
            </a:extLst>
          </p:cNvPr>
          <p:cNvSpPr>
            <a:spLocks noGrp="1" noRot="1" noChangeAspect="1" noChangeArrowheads="1" noTextEdit="1"/>
          </p:cNvSpPr>
          <p:nvPr>
            <p:ph type="sldImg"/>
          </p:nvPr>
        </p:nvSpPr>
        <p:spPr>
          <a:ln/>
        </p:spPr>
      </p:sp>
      <p:sp>
        <p:nvSpPr>
          <p:cNvPr id="101379" name="Rectangle 3">
            <a:extLst>
              <a:ext uri="{FF2B5EF4-FFF2-40B4-BE49-F238E27FC236}">
                <a16:creationId xmlns:a16="http://schemas.microsoft.com/office/drawing/2014/main" id="{CBB3C180-395B-4740-B527-2777DCF3E461}"/>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6B842C9-0715-41FA-8C04-322C7B399801}"/>
              </a:ext>
            </a:extLst>
          </p:cNvPr>
          <p:cNvSpPr>
            <a:spLocks noGrp="1" noChangeArrowheads="1"/>
          </p:cNvSpPr>
          <p:nvPr>
            <p:ph type="sldNum" sz="quarter" idx="5"/>
          </p:nvPr>
        </p:nvSpPr>
        <p:spPr>
          <a:ln/>
        </p:spPr>
        <p:txBody>
          <a:bodyPr/>
          <a:lstStyle/>
          <a:p>
            <a:fld id="{1AFFC73C-07D5-47CB-AB58-E612F591E384}" type="slidenum">
              <a:rPr lang="en-GB" altLang="en-US"/>
              <a:pPr/>
              <a:t>21</a:t>
            </a:fld>
            <a:endParaRPr lang="en-GB" altLang="en-US" dirty="0"/>
          </a:p>
        </p:txBody>
      </p:sp>
      <p:sp>
        <p:nvSpPr>
          <p:cNvPr id="102402" name="Rectangle 2">
            <a:extLst>
              <a:ext uri="{FF2B5EF4-FFF2-40B4-BE49-F238E27FC236}">
                <a16:creationId xmlns:a16="http://schemas.microsoft.com/office/drawing/2014/main" id="{6E10E679-3677-421A-B0D0-0A6E17FB27D5}"/>
              </a:ext>
            </a:extLst>
          </p:cNvPr>
          <p:cNvSpPr>
            <a:spLocks noGrp="1" noRot="1" noChangeAspect="1" noChangeArrowheads="1" noTextEdit="1"/>
          </p:cNvSpPr>
          <p:nvPr>
            <p:ph type="sldImg"/>
          </p:nvPr>
        </p:nvSpPr>
        <p:spPr>
          <a:ln/>
        </p:spPr>
      </p:sp>
      <p:sp>
        <p:nvSpPr>
          <p:cNvPr id="102403" name="Rectangle 3">
            <a:extLst>
              <a:ext uri="{FF2B5EF4-FFF2-40B4-BE49-F238E27FC236}">
                <a16:creationId xmlns:a16="http://schemas.microsoft.com/office/drawing/2014/main" id="{4EC1DDFC-6C1F-4D46-8A8D-1E0D6CF137AA}"/>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B96AA3C-D872-4B4F-A046-7E304B87C1D9}"/>
              </a:ext>
            </a:extLst>
          </p:cNvPr>
          <p:cNvSpPr>
            <a:spLocks noGrp="1" noChangeArrowheads="1"/>
          </p:cNvSpPr>
          <p:nvPr>
            <p:ph type="sldNum" sz="quarter" idx="5"/>
          </p:nvPr>
        </p:nvSpPr>
        <p:spPr>
          <a:ln/>
        </p:spPr>
        <p:txBody>
          <a:bodyPr/>
          <a:lstStyle/>
          <a:p>
            <a:fld id="{6BE4E2BB-5966-4906-9646-03D1D2171B0B}" type="slidenum">
              <a:rPr lang="en-GB" altLang="en-US"/>
              <a:pPr/>
              <a:t>22</a:t>
            </a:fld>
            <a:endParaRPr lang="en-GB" altLang="en-US" dirty="0"/>
          </a:p>
        </p:txBody>
      </p:sp>
      <p:sp>
        <p:nvSpPr>
          <p:cNvPr id="103426" name="Rectangle 2">
            <a:extLst>
              <a:ext uri="{FF2B5EF4-FFF2-40B4-BE49-F238E27FC236}">
                <a16:creationId xmlns:a16="http://schemas.microsoft.com/office/drawing/2014/main" id="{217FF9E4-6B89-4150-B805-59954E0AC6E6}"/>
              </a:ext>
            </a:extLst>
          </p:cNvPr>
          <p:cNvSpPr>
            <a:spLocks noGrp="1" noRot="1" noChangeAspect="1" noChangeArrowheads="1" noTextEdit="1"/>
          </p:cNvSpPr>
          <p:nvPr>
            <p:ph type="sldImg"/>
          </p:nvPr>
        </p:nvSpPr>
        <p:spPr>
          <a:ln/>
        </p:spPr>
      </p:sp>
      <p:sp>
        <p:nvSpPr>
          <p:cNvPr id="103427" name="Rectangle 3">
            <a:extLst>
              <a:ext uri="{FF2B5EF4-FFF2-40B4-BE49-F238E27FC236}">
                <a16:creationId xmlns:a16="http://schemas.microsoft.com/office/drawing/2014/main" id="{15F4B615-3D3E-48DA-8740-B4CDAF889F14}"/>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11C4-5CAB-BE42-8F8A-E622D539F7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26C8A0-0166-5E4C-9677-1438BA0DCE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D61E77-E77D-104B-B0C8-3D5284344FAF}"/>
              </a:ext>
            </a:extLst>
          </p:cNvPr>
          <p:cNvSpPr>
            <a:spLocks noGrp="1"/>
          </p:cNvSpPr>
          <p:nvPr>
            <p:ph type="dt" sz="half" idx="10"/>
          </p:nvPr>
        </p:nvSpPr>
        <p:spPr/>
        <p:txBody>
          <a:bodyPr/>
          <a:lstStyle/>
          <a:p>
            <a:fld id="{B41C8259-7103-774E-AF6D-58BC13DD1F6B}" type="datetime1">
              <a:rPr lang="en-GB" smtClean="0"/>
              <a:t>11/03/2021</a:t>
            </a:fld>
            <a:endParaRPr lang="en-US" dirty="0"/>
          </a:p>
        </p:txBody>
      </p:sp>
      <p:sp>
        <p:nvSpPr>
          <p:cNvPr id="5" name="Footer Placeholder 4">
            <a:extLst>
              <a:ext uri="{FF2B5EF4-FFF2-40B4-BE49-F238E27FC236}">
                <a16:creationId xmlns:a16="http://schemas.microsoft.com/office/drawing/2014/main" id="{4D2F40F4-B94D-5347-8F5E-4D74AFC84F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DB3DC59-5BB8-DE44-A54A-DBDD0F71B31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4282702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FA97E-6A28-3844-9998-CF6CE7133C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31CE12-206F-9249-B101-CE805FF3B6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E0375D-15B2-A542-A236-F8C6275D15DE}"/>
              </a:ext>
            </a:extLst>
          </p:cNvPr>
          <p:cNvSpPr>
            <a:spLocks noGrp="1"/>
          </p:cNvSpPr>
          <p:nvPr>
            <p:ph type="dt" sz="half" idx="10"/>
          </p:nvPr>
        </p:nvSpPr>
        <p:spPr/>
        <p:txBody>
          <a:bodyPr/>
          <a:lstStyle/>
          <a:p>
            <a:fld id="{DDB4FFAF-D9AB-5D41-BE82-9E587BB495D8}" type="datetime1">
              <a:rPr lang="en-GB" smtClean="0"/>
              <a:t>11/03/2021</a:t>
            </a:fld>
            <a:endParaRPr lang="en-US" dirty="0"/>
          </a:p>
        </p:txBody>
      </p:sp>
      <p:sp>
        <p:nvSpPr>
          <p:cNvPr id="5" name="Footer Placeholder 4">
            <a:extLst>
              <a:ext uri="{FF2B5EF4-FFF2-40B4-BE49-F238E27FC236}">
                <a16:creationId xmlns:a16="http://schemas.microsoft.com/office/drawing/2014/main" id="{845F8EDF-4488-FC46-AB66-6420FF924E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2F09E10-08E2-B948-9BD6-753CC1612BE5}"/>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067792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921A12-7082-0741-9CFB-D28182FE71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F7A839-6721-C54D-8D1E-FBDCFD6C4E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98B59-1E32-024C-915A-6CFFC0CAF665}"/>
              </a:ext>
            </a:extLst>
          </p:cNvPr>
          <p:cNvSpPr>
            <a:spLocks noGrp="1"/>
          </p:cNvSpPr>
          <p:nvPr>
            <p:ph type="dt" sz="half" idx="10"/>
          </p:nvPr>
        </p:nvSpPr>
        <p:spPr/>
        <p:txBody>
          <a:bodyPr/>
          <a:lstStyle/>
          <a:p>
            <a:fld id="{210A7CB6-5738-744B-A615-817F6F9A061E}" type="datetime1">
              <a:rPr lang="en-GB" smtClean="0"/>
              <a:t>11/03/2021</a:t>
            </a:fld>
            <a:endParaRPr lang="en-US" dirty="0"/>
          </a:p>
        </p:txBody>
      </p:sp>
      <p:sp>
        <p:nvSpPr>
          <p:cNvPr id="5" name="Footer Placeholder 4">
            <a:extLst>
              <a:ext uri="{FF2B5EF4-FFF2-40B4-BE49-F238E27FC236}">
                <a16:creationId xmlns:a16="http://schemas.microsoft.com/office/drawing/2014/main" id="{D0442F67-B080-1046-AB69-B754DED996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E7D0619-64BD-5B49-9FE7-239C0581FE74}"/>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456583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AD50B-D46F-2E42-8B18-97D19E00C9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F293FF-004B-4C42-9EAC-27853ABAC1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A4B23E-44E5-4246-89DF-7D76B5BD6952}"/>
              </a:ext>
            </a:extLst>
          </p:cNvPr>
          <p:cNvSpPr>
            <a:spLocks noGrp="1"/>
          </p:cNvSpPr>
          <p:nvPr>
            <p:ph type="dt" sz="half" idx="10"/>
          </p:nvPr>
        </p:nvSpPr>
        <p:spPr/>
        <p:txBody>
          <a:bodyPr/>
          <a:lstStyle/>
          <a:p>
            <a:fld id="{008D5CD8-3EB8-1B42-BC79-A4E9A96F96F0}" type="datetime1">
              <a:rPr lang="en-GB" smtClean="0"/>
              <a:t>11/03/2021</a:t>
            </a:fld>
            <a:endParaRPr lang="en-US" dirty="0"/>
          </a:p>
        </p:txBody>
      </p:sp>
      <p:sp>
        <p:nvSpPr>
          <p:cNvPr id="5" name="Footer Placeholder 4">
            <a:extLst>
              <a:ext uri="{FF2B5EF4-FFF2-40B4-BE49-F238E27FC236}">
                <a16:creationId xmlns:a16="http://schemas.microsoft.com/office/drawing/2014/main" id="{D44043A6-A671-6B41-BE3F-09C0D610E35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CED334-147A-B248-BD4E-65FB2FD929D9}"/>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3942359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8EAA2-F6B0-D74F-9ECB-0C412CC218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4FA40C-B3B7-524D-9CCC-9C3A607D83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2BF383-ACDC-1C4E-9E5A-C0997A2CCCEF}"/>
              </a:ext>
            </a:extLst>
          </p:cNvPr>
          <p:cNvSpPr>
            <a:spLocks noGrp="1"/>
          </p:cNvSpPr>
          <p:nvPr>
            <p:ph type="dt" sz="half" idx="10"/>
          </p:nvPr>
        </p:nvSpPr>
        <p:spPr/>
        <p:txBody>
          <a:bodyPr/>
          <a:lstStyle/>
          <a:p>
            <a:fld id="{CF18F927-3A46-7A45-9F10-229FFBF5ABD5}" type="datetime1">
              <a:rPr lang="en-GB" smtClean="0"/>
              <a:t>11/03/2021</a:t>
            </a:fld>
            <a:endParaRPr lang="en-US" dirty="0"/>
          </a:p>
        </p:txBody>
      </p:sp>
      <p:sp>
        <p:nvSpPr>
          <p:cNvPr id="5" name="Footer Placeholder 4">
            <a:extLst>
              <a:ext uri="{FF2B5EF4-FFF2-40B4-BE49-F238E27FC236}">
                <a16:creationId xmlns:a16="http://schemas.microsoft.com/office/drawing/2014/main" id="{12692AA0-1499-3343-9F13-30593B6E970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747B52-7740-274D-94D4-E0D8BAD59F16}"/>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469173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7C580-734C-764D-833B-7749ABC78E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BC37E5-C4B9-0646-9BD4-B527563983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717990-747B-0F41-8429-AD5E9C745D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37BE11-98AE-4C4F-881B-DB649F7E1A7C}"/>
              </a:ext>
            </a:extLst>
          </p:cNvPr>
          <p:cNvSpPr>
            <a:spLocks noGrp="1"/>
          </p:cNvSpPr>
          <p:nvPr>
            <p:ph type="dt" sz="half" idx="10"/>
          </p:nvPr>
        </p:nvSpPr>
        <p:spPr/>
        <p:txBody>
          <a:bodyPr/>
          <a:lstStyle/>
          <a:p>
            <a:fld id="{F4534126-D37B-1B47-8CEC-CEE73660F369}" type="datetime1">
              <a:rPr lang="en-GB" smtClean="0"/>
              <a:t>11/03/2021</a:t>
            </a:fld>
            <a:endParaRPr lang="en-US" dirty="0"/>
          </a:p>
        </p:txBody>
      </p:sp>
      <p:sp>
        <p:nvSpPr>
          <p:cNvPr id="6" name="Footer Placeholder 5">
            <a:extLst>
              <a:ext uri="{FF2B5EF4-FFF2-40B4-BE49-F238E27FC236}">
                <a16:creationId xmlns:a16="http://schemas.microsoft.com/office/drawing/2014/main" id="{C9A567D6-1DD3-2241-B463-3A0C39D545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6DF9457-ECF0-E141-B66D-83352822F86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655224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2D451-A095-9944-B2AE-56F113FC3D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87D5AA-C99D-2F44-A89A-05A4D24340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2CE0EF-DB45-AE47-A928-A6629639B7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3C5922-9956-FA4C-9E4E-74CA2D4A0C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56FE44-C940-944E-A513-6BE3F1CCF4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2E161D9-B6F3-3143-ADF6-8862173AB416}"/>
              </a:ext>
            </a:extLst>
          </p:cNvPr>
          <p:cNvSpPr>
            <a:spLocks noGrp="1"/>
          </p:cNvSpPr>
          <p:nvPr>
            <p:ph type="dt" sz="half" idx="10"/>
          </p:nvPr>
        </p:nvSpPr>
        <p:spPr/>
        <p:txBody>
          <a:bodyPr/>
          <a:lstStyle/>
          <a:p>
            <a:fld id="{1AA426E7-5B56-B449-8E1C-6145C82BE299}" type="datetime1">
              <a:rPr lang="en-GB" smtClean="0"/>
              <a:t>11/03/2021</a:t>
            </a:fld>
            <a:endParaRPr lang="en-US" dirty="0"/>
          </a:p>
        </p:txBody>
      </p:sp>
      <p:sp>
        <p:nvSpPr>
          <p:cNvPr id="8" name="Footer Placeholder 7">
            <a:extLst>
              <a:ext uri="{FF2B5EF4-FFF2-40B4-BE49-F238E27FC236}">
                <a16:creationId xmlns:a16="http://schemas.microsoft.com/office/drawing/2014/main" id="{E4B6BAAA-310A-FD46-9FDB-76404FD65B9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155F179-EBA5-F44E-9EE6-EE0733302676}"/>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2003055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E389D-800F-FC42-BA08-016C983411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A6C492-0455-8C40-BF2B-5FC18CD6B11A}"/>
              </a:ext>
            </a:extLst>
          </p:cNvPr>
          <p:cNvSpPr>
            <a:spLocks noGrp="1"/>
          </p:cNvSpPr>
          <p:nvPr>
            <p:ph type="dt" sz="half" idx="10"/>
          </p:nvPr>
        </p:nvSpPr>
        <p:spPr/>
        <p:txBody>
          <a:bodyPr/>
          <a:lstStyle/>
          <a:p>
            <a:fld id="{E80926FE-DCA0-2A4F-989C-8B1635CDE4CB}" type="datetime1">
              <a:rPr lang="en-GB" smtClean="0"/>
              <a:t>11/03/2021</a:t>
            </a:fld>
            <a:endParaRPr lang="en-US" dirty="0"/>
          </a:p>
        </p:txBody>
      </p:sp>
      <p:sp>
        <p:nvSpPr>
          <p:cNvPr id="4" name="Footer Placeholder 3">
            <a:extLst>
              <a:ext uri="{FF2B5EF4-FFF2-40B4-BE49-F238E27FC236}">
                <a16:creationId xmlns:a16="http://schemas.microsoft.com/office/drawing/2014/main" id="{7B613BDC-D9C7-3F47-BC77-A402ECBA33A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6338447-54A0-A943-92C2-540EACB15BEB}"/>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2820472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07E864-D67E-5844-A835-9D4E0EB5725C}"/>
              </a:ext>
            </a:extLst>
          </p:cNvPr>
          <p:cNvSpPr>
            <a:spLocks noGrp="1"/>
          </p:cNvSpPr>
          <p:nvPr>
            <p:ph type="dt" sz="half" idx="10"/>
          </p:nvPr>
        </p:nvSpPr>
        <p:spPr/>
        <p:txBody>
          <a:bodyPr/>
          <a:lstStyle/>
          <a:p>
            <a:fld id="{F0BAA444-32CD-9242-AC44-06E439601F86}" type="datetime1">
              <a:rPr lang="en-GB" smtClean="0"/>
              <a:t>11/03/2021</a:t>
            </a:fld>
            <a:endParaRPr lang="en-US" dirty="0"/>
          </a:p>
        </p:txBody>
      </p:sp>
      <p:sp>
        <p:nvSpPr>
          <p:cNvPr id="3" name="Footer Placeholder 2">
            <a:extLst>
              <a:ext uri="{FF2B5EF4-FFF2-40B4-BE49-F238E27FC236}">
                <a16:creationId xmlns:a16="http://schemas.microsoft.com/office/drawing/2014/main" id="{859D98F9-D723-DE41-B092-E12D6CCD464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6E51C8D-AFDD-1B49-A474-5470861C3577}"/>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969596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1B0D8-8248-724D-B103-03F2973EA6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96B0DD-DA96-DC47-91A5-ECB77D70C5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F0D3CC-4437-8B4A-B6B7-3ED85D602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6678C3-F127-C746-86EC-D12BE8167A8A}"/>
              </a:ext>
            </a:extLst>
          </p:cNvPr>
          <p:cNvSpPr>
            <a:spLocks noGrp="1"/>
          </p:cNvSpPr>
          <p:nvPr>
            <p:ph type="dt" sz="half" idx="10"/>
          </p:nvPr>
        </p:nvSpPr>
        <p:spPr/>
        <p:txBody>
          <a:bodyPr/>
          <a:lstStyle/>
          <a:p>
            <a:fld id="{8FB27687-762F-444C-B3A9-B8188A06D43F}" type="datetime1">
              <a:rPr lang="en-GB" smtClean="0"/>
              <a:t>11/03/2021</a:t>
            </a:fld>
            <a:endParaRPr lang="en-US" dirty="0"/>
          </a:p>
        </p:txBody>
      </p:sp>
      <p:sp>
        <p:nvSpPr>
          <p:cNvPr id="6" name="Footer Placeholder 5">
            <a:extLst>
              <a:ext uri="{FF2B5EF4-FFF2-40B4-BE49-F238E27FC236}">
                <a16:creationId xmlns:a16="http://schemas.microsoft.com/office/drawing/2014/main" id="{1F2D6F5F-121F-2949-9990-4FCCECF2C4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23B59A-B05E-524E-BD53-5BF3769E4BAC}"/>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837070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BA1BD-6A00-BA4F-9D8C-DB8A27B893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C8DCFC-51C0-BC4B-B091-1E3093F25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8C91187F-6E7F-584C-BCDF-79E949C4E0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51F072-6233-DF45-9D28-59BDFADDFD6D}"/>
              </a:ext>
            </a:extLst>
          </p:cNvPr>
          <p:cNvSpPr>
            <a:spLocks noGrp="1"/>
          </p:cNvSpPr>
          <p:nvPr>
            <p:ph type="dt" sz="half" idx="10"/>
          </p:nvPr>
        </p:nvSpPr>
        <p:spPr/>
        <p:txBody>
          <a:bodyPr/>
          <a:lstStyle/>
          <a:p>
            <a:fld id="{DE563D0D-81E1-1441-BBDA-8CAFABEEF41E}" type="datetime1">
              <a:rPr lang="en-GB" smtClean="0"/>
              <a:t>11/03/2021</a:t>
            </a:fld>
            <a:endParaRPr lang="en-US" dirty="0"/>
          </a:p>
        </p:txBody>
      </p:sp>
      <p:sp>
        <p:nvSpPr>
          <p:cNvPr id="6" name="Footer Placeholder 5">
            <a:extLst>
              <a:ext uri="{FF2B5EF4-FFF2-40B4-BE49-F238E27FC236}">
                <a16:creationId xmlns:a16="http://schemas.microsoft.com/office/drawing/2014/main" id="{49FD0FCD-79F5-8E48-BCE1-C4E9D3912AE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A0FC456-B52A-9F43-8EFD-1534719D89EE}"/>
              </a:ext>
            </a:extLst>
          </p:cNvPr>
          <p:cNvSpPr>
            <a:spLocks noGrp="1"/>
          </p:cNvSpPr>
          <p:nvPr>
            <p:ph type="sldNum" sz="quarter" idx="12"/>
          </p:nvPr>
        </p:nvSpPr>
        <p:spPr/>
        <p:txBody>
          <a:bodyPr/>
          <a:lstStyle/>
          <a:p>
            <a:fld id="{E8639A79-17D5-C24B-B59B-E0D0FE1FCAEE}" type="slidenum">
              <a:rPr lang="en-US" smtClean="0"/>
              <a:t>‹#›</a:t>
            </a:fld>
            <a:endParaRPr lang="en-US" dirty="0"/>
          </a:p>
        </p:txBody>
      </p:sp>
    </p:spTree>
    <p:extLst>
      <p:ext uri="{BB962C8B-B14F-4D97-AF65-F5344CB8AC3E}">
        <p14:creationId xmlns:p14="http://schemas.microsoft.com/office/powerpoint/2010/main" val="1803298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E435E3-0A11-E649-BA52-F3FBF40AB3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A881AA-DAAD-3B49-8EDB-4B6E5E601B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811EDA-49CF-2744-A36F-D59E45EE41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D556EA-F33F-3341-A7E0-AAD5B42B60D0}" type="datetime1">
              <a:rPr lang="en-GB" smtClean="0"/>
              <a:t>11/03/2021</a:t>
            </a:fld>
            <a:endParaRPr lang="en-US" dirty="0"/>
          </a:p>
        </p:txBody>
      </p:sp>
      <p:sp>
        <p:nvSpPr>
          <p:cNvPr id="5" name="Footer Placeholder 4">
            <a:extLst>
              <a:ext uri="{FF2B5EF4-FFF2-40B4-BE49-F238E27FC236}">
                <a16:creationId xmlns:a16="http://schemas.microsoft.com/office/drawing/2014/main" id="{E8F26A4C-F70D-8742-A0FA-B623F02CC1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98DCD5-BD8A-8341-BB44-21A5ACFD35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39A79-17D5-C24B-B59B-E0D0FE1FCAEE}" type="slidenum">
              <a:rPr lang="en-US" smtClean="0"/>
              <a:t>‹#›</a:t>
            </a:fld>
            <a:endParaRPr lang="en-US" dirty="0"/>
          </a:p>
        </p:txBody>
      </p:sp>
    </p:spTree>
    <p:extLst>
      <p:ext uri="{BB962C8B-B14F-4D97-AF65-F5344CB8AC3E}">
        <p14:creationId xmlns:p14="http://schemas.microsoft.com/office/powerpoint/2010/main" val="3241565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themeOverride" Target="../theme/themeOverride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hemeOverride" Target="../theme/themeOverride4.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9.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0.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1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81B283-AA68-8C47-B97E-F6C66348E789}"/>
              </a:ext>
            </a:extLst>
          </p:cNvPr>
          <p:cNvSpPr>
            <a:spLocks noGrp="1"/>
          </p:cNvSpPr>
          <p:nvPr>
            <p:ph type="sldNum" sz="quarter" idx="12"/>
          </p:nvPr>
        </p:nvSpPr>
        <p:spPr>
          <a:xfrm>
            <a:off x="134470" y="6316008"/>
            <a:ext cx="2743200" cy="365125"/>
          </a:xfrm>
        </p:spPr>
        <p:txBody>
          <a:bodyPr/>
          <a:lstStyle/>
          <a:p>
            <a:pPr algn="l"/>
            <a:fld id="{E8639A79-17D5-C24B-B59B-E0D0FE1FCAEE}" type="slidenum">
              <a:rPr lang="en-US" sz="3200" smtClean="0">
                <a:solidFill>
                  <a:schemeClr val="bg1"/>
                </a:solidFill>
              </a:rPr>
              <a:pPr algn="l"/>
              <a:t>1</a:t>
            </a:fld>
            <a:endParaRPr lang="en-US" sz="3200" dirty="0">
              <a:solidFill>
                <a:schemeClr val="bg1"/>
              </a:solidFill>
            </a:endParaRPr>
          </a:p>
        </p:txBody>
      </p:sp>
    </p:spTree>
    <p:extLst>
      <p:ext uri="{BB962C8B-B14F-4D97-AF65-F5344CB8AC3E}">
        <p14:creationId xmlns:p14="http://schemas.microsoft.com/office/powerpoint/2010/main" val="3973316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5AA94B-2723-4372-AC34-2E84502E3BC6}"/>
              </a:ext>
            </a:extLst>
          </p:cNvPr>
          <p:cNvSpPr>
            <a:spLocks noGrp="1"/>
          </p:cNvSpPr>
          <p:nvPr>
            <p:ph type="title"/>
          </p:nvPr>
        </p:nvSpPr>
        <p:spPr>
          <a:xfrm>
            <a:off x="1740568" y="3149545"/>
            <a:ext cx="9156032" cy="880562"/>
          </a:xfrm>
        </p:spPr>
        <p:txBody>
          <a:bodyPr>
            <a:normAutofit fontScale="90000"/>
          </a:bodyPr>
          <a:lstStyle/>
          <a:p>
            <a:r>
              <a:rPr lang="en-GB" sz="3600" b="1" dirty="0">
                <a:latin typeface="Trebuchet MS" panose="020B0603020202020204" pitchFamily="34" charset="0"/>
              </a:rPr>
              <a:t>Why is stakeholder involvement important?</a:t>
            </a:r>
          </a:p>
        </p:txBody>
      </p:sp>
      <p:sp>
        <p:nvSpPr>
          <p:cNvPr id="2" name="Slide Number Placeholder 1">
            <a:extLst>
              <a:ext uri="{FF2B5EF4-FFF2-40B4-BE49-F238E27FC236}">
                <a16:creationId xmlns:a16="http://schemas.microsoft.com/office/drawing/2014/main" id="{CC400EDE-00CC-D84A-A49F-5170661104A2}"/>
              </a:ext>
            </a:extLst>
          </p:cNvPr>
          <p:cNvSpPr>
            <a:spLocks noGrp="1"/>
          </p:cNvSpPr>
          <p:nvPr>
            <p:ph type="sldNum" sz="quarter" idx="12"/>
          </p:nvPr>
        </p:nvSpPr>
        <p:spPr>
          <a:xfrm>
            <a:off x="111369" y="6332904"/>
            <a:ext cx="2743200" cy="365125"/>
          </a:xfrm>
        </p:spPr>
        <p:txBody>
          <a:bodyPr/>
          <a:lstStyle/>
          <a:p>
            <a:pPr algn="l"/>
            <a:fld id="{E8639A79-17D5-C24B-B59B-E0D0FE1FCAEE}" type="slidenum">
              <a:rPr lang="en-US" sz="3200" smtClean="0">
                <a:solidFill>
                  <a:schemeClr val="bg1"/>
                </a:solidFill>
              </a:rPr>
              <a:pPr algn="l"/>
              <a:t>10</a:t>
            </a:fld>
            <a:endParaRPr lang="en-US" sz="3200" dirty="0">
              <a:solidFill>
                <a:schemeClr val="bg1"/>
              </a:solidFill>
            </a:endParaRPr>
          </a:p>
        </p:txBody>
      </p:sp>
    </p:spTree>
    <p:extLst>
      <p:ext uri="{BB962C8B-B14F-4D97-AF65-F5344CB8AC3E}">
        <p14:creationId xmlns:p14="http://schemas.microsoft.com/office/powerpoint/2010/main" val="2645007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5AA94B-2723-4372-AC34-2E84502E3BC6}"/>
              </a:ext>
            </a:extLst>
          </p:cNvPr>
          <p:cNvSpPr>
            <a:spLocks noGrp="1"/>
          </p:cNvSpPr>
          <p:nvPr>
            <p:ph type="title"/>
          </p:nvPr>
        </p:nvSpPr>
        <p:spPr>
          <a:xfrm>
            <a:off x="2197768" y="699856"/>
            <a:ext cx="9156032" cy="880562"/>
          </a:xfrm>
        </p:spPr>
        <p:txBody>
          <a:bodyPr>
            <a:normAutofit/>
          </a:bodyPr>
          <a:lstStyle/>
          <a:p>
            <a:r>
              <a:rPr lang="en-GB" sz="3600" b="1" dirty="0">
                <a:latin typeface="Trebuchet MS" panose="020B0603020202020204" pitchFamily="34" charset="0"/>
              </a:rPr>
              <a:t>Importance of stakeholder involvement</a:t>
            </a:r>
          </a:p>
        </p:txBody>
      </p:sp>
      <p:sp>
        <p:nvSpPr>
          <p:cNvPr id="5" name="Content Placeholder 4">
            <a:extLst>
              <a:ext uri="{FF2B5EF4-FFF2-40B4-BE49-F238E27FC236}">
                <a16:creationId xmlns:a16="http://schemas.microsoft.com/office/drawing/2014/main" id="{17A80E11-ADA1-480F-8588-5D04E6514DE8}"/>
              </a:ext>
            </a:extLst>
          </p:cNvPr>
          <p:cNvSpPr>
            <a:spLocks noGrp="1"/>
          </p:cNvSpPr>
          <p:nvPr>
            <p:ph idx="1"/>
          </p:nvPr>
        </p:nvSpPr>
        <p:spPr>
          <a:xfrm>
            <a:off x="1206011" y="2124014"/>
            <a:ext cx="9779977" cy="3723909"/>
          </a:xfrm>
        </p:spPr>
        <p:txBody>
          <a:bodyPr/>
          <a:lstStyle/>
          <a:p>
            <a:r>
              <a:rPr lang="en-GB" dirty="0">
                <a:latin typeface="Trebuchet MS" panose="020B0603020202020204" pitchFamily="34" charset="0"/>
              </a:rPr>
              <a:t>Beneficiaries</a:t>
            </a:r>
          </a:p>
          <a:p>
            <a:r>
              <a:rPr lang="en-GB" dirty="0">
                <a:latin typeface="Trebuchet MS" panose="020B0603020202020204" pitchFamily="34" charset="0"/>
              </a:rPr>
              <a:t>Impact on beneficiaries</a:t>
            </a:r>
          </a:p>
          <a:p>
            <a:pPr>
              <a:spcAft>
                <a:spcPts val="1500"/>
              </a:spcAft>
            </a:pPr>
            <a:r>
              <a:rPr lang="en-GB" dirty="0">
                <a:latin typeface="Trebuchet MS" panose="020B0603020202020204" pitchFamily="34" charset="0"/>
              </a:rPr>
              <a:t>Involvement of people and communities</a:t>
            </a:r>
          </a:p>
          <a:p>
            <a:pPr lvl="1">
              <a:spcAft>
                <a:spcPts val="1200"/>
              </a:spcAft>
            </a:pPr>
            <a:r>
              <a:rPr lang="en-GB" dirty="0">
                <a:solidFill>
                  <a:srgbClr val="333333"/>
                </a:solidFill>
                <a:effectLst/>
                <a:latin typeface="Trebuchet MS" panose="020B0603020202020204" pitchFamily="34" charset="0"/>
                <a:ea typeface="Times New Roman" panose="02020603050405020304" pitchFamily="18" charset="0"/>
              </a:rPr>
              <a:t>Consultations to shape the project	</a:t>
            </a:r>
            <a:endParaRPr lang="en-GB" dirty="0">
              <a:effectLst/>
              <a:latin typeface="Trebuchet MS" panose="020B0603020202020204" pitchFamily="34" charset="0"/>
              <a:ea typeface="Times New Roman" panose="02020603050405020304" pitchFamily="18" charset="0"/>
            </a:endParaRPr>
          </a:p>
          <a:p>
            <a:pPr lvl="1"/>
            <a:r>
              <a:rPr lang="en-GB" dirty="0">
                <a:solidFill>
                  <a:srgbClr val="333333"/>
                </a:solidFill>
                <a:effectLst/>
                <a:latin typeface="Trebuchet MS" panose="020B0603020202020204" pitchFamily="34" charset="0"/>
                <a:ea typeface="Times New Roman" panose="02020603050405020304" pitchFamily="18" charset="0"/>
              </a:rPr>
              <a:t>Involving beneficiaries in project planning	</a:t>
            </a:r>
            <a:endParaRPr lang="en-GB" dirty="0">
              <a:effectLst/>
              <a:latin typeface="Trebuchet MS" panose="020B0603020202020204" pitchFamily="34" charset="0"/>
              <a:ea typeface="Times New Roman" panose="02020603050405020304" pitchFamily="18" charset="0"/>
            </a:endParaRPr>
          </a:p>
          <a:p>
            <a:pPr lvl="1"/>
            <a:r>
              <a:rPr lang="en-GB" dirty="0">
                <a:solidFill>
                  <a:srgbClr val="333333"/>
                </a:solidFill>
                <a:effectLst/>
                <a:latin typeface="Trebuchet MS" panose="020B0603020202020204" pitchFamily="34" charset="0"/>
                <a:ea typeface="Times New Roman" panose="02020603050405020304" pitchFamily="18" charset="0"/>
              </a:rPr>
              <a:t>Involving beneficiaries in day to day running of the project</a:t>
            </a:r>
            <a:endParaRPr lang="en-GB" sz="1400" dirty="0">
              <a:effectLst/>
              <a:latin typeface="Trebuchet MS" panose="020B0603020202020204" pitchFamily="34" charset="0"/>
              <a:ea typeface="Times New Roman" panose="02020603050405020304" pitchFamily="18" charset="0"/>
            </a:endParaRPr>
          </a:p>
          <a:p>
            <a:r>
              <a:rPr lang="en-GB" sz="2800" dirty="0">
                <a:effectLst/>
                <a:latin typeface="Trebuchet MS" panose="020B0603020202020204" pitchFamily="34" charset="0"/>
                <a:ea typeface="Times New Roman" panose="02020603050405020304" pitchFamily="18" charset="0"/>
              </a:rPr>
              <a:t>Evaluation</a:t>
            </a:r>
            <a:endParaRPr lang="en-GB" sz="2800" dirty="0">
              <a:effectLst/>
              <a:latin typeface="Trebuchet MS" panose="020B0603020202020204" pitchFamily="34" charset="0"/>
              <a:ea typeface="Calibri" panose="020F0502020204030204" pitchFamily="34" charset="0"/>
            </a:endParaRPr>
          </a:p>
          <a:p>
            <a:endParaRPr lang="en-GB" dirty="0">
              <a:latin typeface="Trebuchet MS" panose="020B0603020202020204" pitchFamily="34" charset="0"/>
            </a:endParaRPr>
          </a:p>
        </p:txBody>
      </p:sp>
      <p:sp>
        <p:nvSpPr>
          <p:cNvPr id="2" name="Slide Number Placeholder 1">
            <a:extLst>
              <a:ext uri="{FF2B5EF4-FFF2-40B4-BE49-F238E27FC236}">
                <a16:creationId xmlns:a16="http://schemas.microsoft.com/office/drawing/2014/main" id="{C3906794-998A-B94A-AD67-4AD95931ECC4}"/>
              </a:ext>
            </a:extLst>
          </p:cNvPr>
          <p:cNvSpPr>
            <a:spLocks noGrp="1"/>
          </p:cNvSpPr>
          <p:nvPr>
            <p:ph type="sldNum" sz="quarter" idx="12"/>
          </p:nvPr>
        </p:nvSpPr>
        <p:spPr>
          <a:xfrm>
            <a:off x="99646" y="6391519"/>
            <a:ext cx="2743200" cy="365125"/>
          </a:xfrm>
        </p:spPr>
        <p:txBody>
          <a:bodyPr/>
          <a:lstStyle/>
          <a:p>
            <a:pPr algn="l"/>
            <a:fld id="{E8639A79-17D5-C24B-B59B-E0D0FE1FCAEE}" type="slidenum">
              <a:rPr lang="en-US" sz="3200" smtClean="0">
                <a:solidFill>
                  <a:schemeClr val="bg1"/>
                </a:solidFill>
              </a:rPr>
              <a:pPr algn="l"/>
              <a:t>11</a:t>
            </a:fld>
            <a:endParaRPr lang="en-US" sz="3200" dirty="0">
              <a:solidFill>
                <a:schemeClr val="bg1"/>
              </a:solidFill>
            </a:endParaRPr>
          </a:p>
        </p:txBody>
      </p:sp>
    </p:spTree>
    <p:extLst>
      <p:ext uri="{BB962C8B-B14F-4D97-AF65-F5344CB8AC3E}">
        <p14:creationId xmlns:p14="http://schemas.microsoft.com/office/powerpoint/2010/main" val="2012359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838200" y="815009"/>
            <a:ext cx="10515600" cy="974141"/>
          </a:xfrm>
        </p:spPr>
        <p:txBody>
          <a:bodyPr>
            <a:normAutofit/>
          </a:bodyPr>
          <a:lstStyle/>
          <a:p>
            <a:pPr algn="ctr"/>
            <a:r>
              <a:rPr lang="en-GB" altLang="en-US" sz="3600" b="1" dirty="0">
                <a:latin typeface="Trebuchet MS" panose="020B0603020202020204" pitchFamily="34" charset="0"/>
              </a:rPr>
              <a:t>Marketing defined</a:t>
            </a:r>
            <a:endParaRPr lang="en-GB" sz="36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idx="1"/>
          </p:nvPr>
        </p:nvSpPr>
        <p:spPr>
          <a:xfrm>
            <a:off x="838200" y="2205871"/>
            <a:ext cx="10515600" cy="3837120"/>
          </a:xfrm>
        </p:spPr>
        <p:txBody>
          <a:bodyPr>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altLang="en-US" sz="2800" i="0" u="none" strike="noStrike" kern="1200" cap="none" spc="0" normalizeH="0" baseline="0" noProof="0" dirty="0">
                <a:ln>
                  <a:noFill/>
                </a:ln>
                <a:solidFill>
                  <a:prstClr val="black"/>
                </a:solidFill>
                <a:effectLst/>
                <a:uLnTx/>
                <a:uFillTx/>
                <a:latin typeface="Trebuchet MS" panose="020B0603020202020204" pitchFamily="34" charset="0"/>
              </a:rPr>
              <a:t>Process of planning, analysing, identifying, of needs of target group and satisfying those needs and demands with the right services advertised and publicised in the right medium, delivered at the most convenient location at an acceptable charge for a surplus.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altLang="en-US" sz="2800" i="0" u="none" strike="noStrike" kern="1200" cap="none" spc="0" normalizeH="0" baseline="0" noProof="0" dirty="0">
                <a:ln>
                  <a:noFill/>
                </a:ln>
                <a:solidFill>
                  <a:prstClr val="black"/>
                </a:solidFill>
                <a:effectLst/>
                <a:uLnTx/>
                <a:uFillTx/>
                <a:latin typeface="Trebuchet MS" panose="020B0603020202020204" pitchFamily="34" charset="0"/>
              </a:rPr>
              <a:t>Social marketing </a:t>
            </a:r>
            <a:r>
              <a:rPr lang="en-GB" altLang="en-US" dirty="0">
                <a:solidFill>
                  <a:prstClr val="black"/>
                </a:solidFill>
                <a:latin typeface="Trebuchet MS" panose="020B0603020202020204" pitchFamily="34" charset="0"/>
              </a:rPr>
              <a:t>has the prime objective of achieving social good</a:t>
            </a:r>
            <a:endParaRPr kumimoji="0" lang="en-GB" altLang="en-US" sz="2800" i="0" u="none" strike="noStrike" kern="1200" cap="none" spc="0" normalizeH="0" baseline="0" noProof="0" dirty="0">
              <a:ln>
                <a:noFill/>
              </a:ln>
              <a:solidFill>
                <a:prstClr val="black"/>
              </a:solidFill>
              <a:effectLst/>
              <a:uLnTx/>
              <a:uFillTx/>
              <a:latin typeface="Trebuchet MS" panose="020B0603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altLang="en-US" sz="2800" i="0" u="none" strike="noStrike" kern="1200" cap="none" spc="0" normalizeH="0" baseline="0" noProof="0" dirty="0">
                <a:ln>
                  <a:noFill/>
                </a:ln>
                <a:solidFill>
                  <a:prstClr val="black"/>
                </a:solidFill>
                <a:effectLst/>
                <a:uLnTx/>
                <a:uFillTx/>
                <a:latin typeface="Trebuchet MS" panose="020B0603020202020204" pitchFamily="34" charset="0"/>
              </a:rPr>
              <a:t>Matching our services to needs of our users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altLang="en-US" sz="2800" i="0" u="none" strike="noStrike" kern="1200" cap="none" spc="0" normalizeH="0" baseline="0" noProof="0" dirty="0">
                <a:ln>
                  <a:noFill/>
                </a:ln>
                <a:solidFill>
                  <a:prstClr val="black"/>
                </a:solidFill>
                <a:effectLst/>
                <a:uLnTx/>
                <a:uFillTx/>
                <a:latin typeface="Trebuchet MS" panose="020B0603020202020204" pitchFamily="34" charset="0"/>
              </a:rPr>
              <a:t>Communicating with various publics in an effective way</a:t>
            </a:r>
          </a:p>
          <a:p>
            <a:endParaRPr lang="en-GB" sz="1800"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EECBEB15-DDC7-1147-B920-54DF81C78FE1}"/>
              </a:ext>
            </a:extLst>
          </p:cNvPr>
          <p:cNvSpPr>
            <a:spLocks noGrp="1"/>
          </p:cNvSpPr>
          <p:nvPr>
            <p:ph type="sldNum" sz="quarter" idx="12"/>
          </p:nvPr>
        </p:nvSpPr>
        <p:spPr>
          <a:xfrm>
            <a:off x="64477" y="6321180"/>
            <a:ext cx="2743200" cy="365125"/>
          </a:xfrm>
        </p:spPr>
        <p:txBody>
          <a:bodyPr/>
          <a:lstStyle/>
          <a:p>
            <a:pPr algn="l"/>
            <a:fld id="{E8639A79-17D5-C24B-B59B-E0D0FE1FCAEE}" type="slidenum">
              <a:rPr lang="en-US" sz="3200" smtClean="0">
                <a:solidFill>
                  <a:schemeClr val="bg1"/>
                </a:solidFill>
              </a:rPr>
              <a:pPr algn="l"/>
              <a:t>12</a:t>
            </a:fld>
            <a:endParaRPr lang="en-US" sz="3200" dirty="0">
              <a:solidFill>
                <a:schemeClr val="bg1"/>
              </a:solidFill>
            </a:endParaRPr>
          </a:p>
        </p:txBody>
      </p:sp>
    </p:spTree>
    <p:extLst>
      <p:ext uri="{BB962C8B-B14F-4D97-AF65-F5344CB8AC3E}">
        <p14:creationId xmlns:p14="http://schemas.microsoft.com/office/powerpoint/2010/main" val="3481919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997998" y="651459"/>
            <a:ext cx="10515600" cy="974141"/>
          </a:xfrm>
        </p:spPr>
        <p:txBody>
          <a:bodyPr>
            <a:normAutofit/>
          </a:bodyPr>
          <a:lstStyle/>
          <a:p>
            <a:pPr algn="ctr"/>
            <a:r>
              <a:rPr lang="en-GB" sz="3600" b="1" dirty="0">
                <a:latin typeface="Trebuchet MS" panose="020B0603020202020204" pitchFamily="34" charset="0"/>
              </a:rPr>
              <a:t>Strategic Marketing</a:t>
            </a:r>
          </a:p>
        </p:txBody>
      </p:sp>
      <p:sp>
        <p:nvSpPr>
          <p:cNvPr id="4" name="Rectangle 3">
            <a:extLst>
              <a:ext uri="{FF2B5EF4-FFF2-40B4-BE49-F238E27FC236}">
                <a16:creationId xmlns:a16="http://schemas.microsoft.com/office/drawing/2014/main" id="{8DF483D8-2746-41DC-80D8-596491432F74}"/>
              </a:ext>
            </a:extLst>
          </p:cNvPr>
          <p:cNvSpPr>
            <a:spLocks noGrp="1" noChangeArrowheads="1"/>
          </p:cNvSpPr>
          <p:nvPr>
            <p:ph idx="1"/>
          </p:nvPr>
        </p:nvSpPr>
        <p:spPr>
          <a:xfrm>
            <a:off x="838200" y="3429000"/>
            <a:ext cx="10515600" cy="2747963"/>
          </a:xfrm>
        </p:spPr>
        <p:txBody>
          <a:bodyPr/>
          <a:lstStyle/>
          <a:p>
            <a:pPr>
              <a:buFont typeface="Wingdings" panose="05000000000000000000" pitchFamily="2" charset="2"/>
              <a:buNone/>
            </a:pPr>
            <a:endParaRPr lang="en-GB" altLang="en-US" dirty="0"/>
          </a:p>
          <a:p>
            <a:endParaRPr lang="en-GB" altLang="en-US" dirty="0"/>
          </a:p>
        </p:txBody>
      </p:sp>
      <p:sp>
        <p:nvSpPr>
          <p:cNvPr id="5" name="Rectangle 3">
            <a:extLst>
              <a:ext uri="{FF2B5EF4-FFF2-40B4-BE49-F238E27FC236}">
                <a16:creationId xmlns:a16="http://schemas.microsoft.com/office/drawing/2014/main" id="{75114ABD-2D33-4E96-80E4-0FAF77D1FFEA}"/>
              </a:ext>
            </a:extLst>
          </p:cNvPr>
          <p:cNvSpPr txBox="1">
            <a:spLocks noChangeArrowheads="1"/>
          </p:cNvSpPr>
          <p:nvPr/>
        </p:nvSpPr>
        <p:spPr>
          <a:xfrm>
            <a:off x="1270920" y="1790700"/>
            <a:ext cx="7693025" cy="4386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endParaRPr lang="en-GB" altLang="en-US" dirty="0"/>
          </a:p>
          <a:p>
            <a:endParaRPr lang="en-GB" altLang="en-US" dirty="0"/>
          </a:p>
        </p:txBody>
      </p:sp>
      <p:sp>
        <p:nvSpPr>
          <p:cNvPr id="6" name="Oval 4">
            <a:extLst>
              <a:ext uri="{FF2B5EF4-FFF2-40B4-BE49-F238E27FC236}">
                <a16:creationId xmlns:a16="http://schemas.microsoft.com/office/drawing/2014/main" id="{BF560537-2A55-4F9F-B5D9-3CAC44F1ED0F}"/>
              </a:ext>
            </a:extLst>
          </p:cNvPr>
          <p:cNvSpPr>
            <a:spLocks noChangeArrowheads="1"/>
          </p:cNvSpPr>
          <p:nvPr/>
        </p:nvSpPr>
        <p:spPr bwMode="auto">
          <a:xfrm>
            <a:off x="4588685" y="3171825"/>
            <a:ext cx="1871663" cy="1584325"/>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t>Competition</a:t>
            </a:r>
          </a:p>
          <a:p>
            <a:pPr algn="ctr"/>
            <a:r>
              <a:rPr lang="en-GB" altLang="en-US" b="1" dirty="0"/>
              <a:t> amongst </a:t>
            </a:r>
          </a:p>
          <a:p>
            <a:pPr algn="ctr"/>
            <a:r>
              <a:rPr lang="en-GB" altLang="en-US" b="1" dirty="0"/>
              <a:t>existing </a:t>
            </a:r>
          </a:p>
          <a:p>
            <a:pPr algn="ctr"/>
            <a:r>
              <a:rPr lang="en-GB" altLang="en-US" b="1" dirty="0"/>
              <a:t>providers</a:t>
            </a:r>
          </a:p>
        </p:txBody>
      </p:sp>
      <p:sp>
        <p:nvSpPr>
          <p:cNvPr id="7" name="Rectangle 5">
            <a:extLst>
              <a:ext uri="{FF2B5EF4-FFF2-40B4-BE49-F238E27FC236}">
                <a16:creationId xmlns:a16="http://schemas.microsoft.com/office/drawing/2014/main" id="{F19F3D95-CE2F-44E2-95BA-263B01995497}"/>
              </a:ext>
            </a:extLst>
          </p:cNvPr>
          <p:cNvSpPr>
            <a:spLocks noChangeArrowheads="1"/>
          </p:cNvSpPr>
          <p:nvPr/>
        </p:nvSpPr>
        <p:spPr bwMode="auto">
          <a:xfrm>
            <a:off x="4725194" y="5146674"/>
            <a:ext cx="1695450" cy="95091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t>Similar </a:t>
            </a:r>
          </a:p>
          <a:p>
            <a:pPr algn="ctr"/>
            <a:r>
              <a:rPr lang="en-GB" altLang="en-US" b="1" dirty="0"/>
              <a:t>services</a:t>
            </a:r>
          </a:p>
        </p:txBody>
      </p:sp>
      <p:sp>
        <p:nvSpPr>
          <p:cNvPr id="8" name="Rectangle 6">
            <a:extLst>
              <a:ext uri="{FF2B5EF4-FFF2-40B4-BE49-F238E27FC236}">
                <a16:creationId xmlns:a16="http://schemas.microsoft.com/office/drawing/2014/main" id="{10F7B3D4-A473-4862-AA68-9AED3763D6EA}"/>
              </a:ext>
            </a:extLst>
          </p:cNvPr>
          <p:cNvSpPr>
            <a:spLocks noChangeArrowheads="1"/>
          </p:cNvSpPr>
          <p:nvPr/>
        </p:nvSpPr>
        <p:spPr bwMode="auto">
          <a:xfrm>
            <a:off x="7647781" y="3459163"/>
            <a:ext cx="1604963" cy="111125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t>Users</a:t>
            </a:r>
          </a:p>
        </p:txBody>
      </p:sp>
      <p:sp>
        <p:nvSpPr>
          <p:cNvPr id="9" name="Rectangle 7">
            <a:extLst>
              <a:ext uri="{FF2B5EF4-FFF2-40B4-BE49-F238E27FC236}">
                <a16:creationId xmlns:a16="http://schemas.microsoft.com/office/drawing/2014/main" id="{4E34576B-6F1E-4A57-A448-82115E514399}"/>
              </a:ext>
            </a:extLst>
          </p:cNvPr>
          <p:cNvSpPr>
            <a:spLocks noChangeArrowheads="1"/>
          </p:cNvSpPr>
          <p:nvPr/>
        </p:nvSpPr>
        <p:spPr bwMode="auto">
          <a:xfrm>
            <a:off x="2102644" y="3530601"/>
            <a:ext cx="1603375" cy="952500"/>
          </a:xfrm>
          <a:prstGeom prst="rect">
            <a:avLst/>
          </a:prstGeom>
          <a:solidFill>
            <a:srgbClr val="00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t>Funders</a:t>
            </a:r>
          </a:p>
        </p:txBody>
      </p:sp>
      <p:sp>
        <p:nvSpPr>
          <p:cNvPr id="10" name="Rectangle 14">
            <a:extLst>
              <a:ext uri="{FF2B5EF4-FFF2-40B4-BE49-F238E27FC236}">
                <a16:creationId xmlns:a16="http://schemas.microsoft.com/office/drawing/2014/main" id="{BAC16853-F390-4C4D-A906-7EF78C3E9286}"/>
              </a:ext>
            </a:extLst>
          </p:cNvPr>
          <p:cNvSpPr>
            <a:spLocks noChangeArrowheads="1"/>
          </p:cNvSpPr>
          <p:nvPr/>
        </p:nvSpPr>
        <p:spPr bwMode="auto">
          <a:xfrm>
            <a:off x="4766469" y="1730376"/>
            <a:ext cx="1604962" cy="111125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t>New </a:t>
            </a:r>
          </a:p>
          <a:p>
            <a:pPr algn="ctr"/>
            <a:r>
              <a:rPr lang="en-GB" altLang="en-US" b="1" dirty="0"/>
              <a:t>Providers</a:t>
            </a:r>
          </a:p>
        </p:txBody>
      </p:sp>
      <p:sp>
        <p:nvSpPr>
          <p:cNvPr id="11" name="Line 15">
            <a:extLst>
              <a:ext uri="{FF2B5EF4-FFF2-40B4-BE49-F238E27FC236}">
                <a16:creationId xmlns:a16="http://schemas.microsoft.com/office/drawing/2014/main" id="{56935F37-651C-4BF9-9F7F-A6B7FB406A22}"/>
              </a:ext>
            </a:extLst>
          </p:cNvPr>
          <p:cNvSpPr>
            <a:spLocks noChangeShapeType="1"/>
          </p:cNvSpPr>
          <p:nvPr/>
        </p:nvSpPr>
        <p:spPr bwMode="auto">
          <a:xfrm>
            <a:off x="3707606" y="4035426"/>
            <a:ext cx="1008063"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12" name="Line 16">
            <a:extLst>
              <a:ext uri="{FF2B5EF4-FFF2-40B4-BE49-F238E27FC236}">
                <a16:creationId xmlns:a16="http://schemas.microsoft.com/office/drawing/2014/main" id="{4588FDA8-CAFD-4DF9-A6AC-384D0CF28462}"/>
              </a:ext>
            </a:extLst>
          </p:cNvPr>
          <p:cNvSpPr>
            <a:spLocks noChangeShapeType="1"/>
          </p:cNvSpPr>
          <p:nvPr/>
        </p:nvSpPr>
        <p:spPr bwMode="auto">
          <a:xfrm>
            <a:off x="5507831" y="2811463"/>
            <a:ext cx="0" cy="4318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13" name="Line 17">
            <a:extLst>
              <a:ext uri="{FF2B5EF4-FFF2-40B4-BE49-F238E27FC236}">
                <a16:creationId xmlns:a16="http://schemas.microsoft.com/office/drawing/2014/main" id="{DBA263A3-7B69-48B3-83C1-AE210361F0CE}"/>
              </a:ext>
            </a:extLst>
          </p:cNvPr>
          <p:cNvSpPr>
            <a:spLocks noChangeShapeType="1"/>
          </p:cNvSpPr>
          <p:nvPr/>
        </p:nvSpPr>
        <p:spPr bwMode="auto">
          <a:xfrm flipV="1">
            <a:off x="5507831" y="4674854"/>
            <a:ext cx="0" cy="5762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14" name="Line 18">
            <a:extLst>
              <a:ext uri="{FF2B5EF4-FFF2-40B4-BE49-F238E27FC236}">
                <a16:creationId xmlns:a16="http://schemas.microsoft.com/office/drawing/2014/main" id="{62C762C8-8B69-47BF-AD54-E92051F29300}"/>
              </a:ext>
            </a:extLst>
          </p:cNvPr>
          <p:cNvSpPr>
            <a:spLocks noChangeShapeType="1"/>
          </p:cNvSpPr>
          <p:nvPr/>
        </p:nvSpPr>
        <p:spPr bwMode="auto">
          <a:xfrm flipH="1">
            <a:off x="6299994" y="3963988"/>
            <a:ext cx="1368425"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3" name="Slide Number Placeholder 2">
            <a:extLst>
              <a:ext uri="{FF2B5EF4-FFF2-40B4-BE49-F238E27FC236}">
                <a16:creationId xmlns:a16="http://schemas.microsoft.com/office/drawing/2014/main" id="{D71A863E-062A-B64D-A92B-A75E2E7F6B60}"/>
              </a:ext>
            </a:extLst>
          </p:cNvPr>
          <p:cNvSpPr>
            <a:spLocks noGrp="1"/>
          </p:cNvSpPr>
          <p:nvPr>
            <p:ph type="sldNum" sz="quarter" idx="12"/>
          </p:nvPr>
        </p:nvSpPr>
        <p:spPr>
          <a:xfrm>
            <a:off x="161131" y="6368833"/>
            <a:ext cx="2743200" cy="365125"/>
          </a:xfrm>
        </p:spPr>
        <p:txBody>
          <a:bodyPr/>
          <a:lstStyle/>
          <a:p>
            <a:pPr algn="l"/>
            <a:fld id="{E8639A79-17D5-C24B-B59B-E0D0FE1FCAEE}" type="slidenum">
              <a:rPr lang="en-US" sz="3200" smtClean="0">
                <a:solidFill>
                  <a:schemeClr val="bg1"/>
                </a:solidFill>
              </a:rPr>
              <a:pPr algn="l"/>
              <a:t>13</a:t>
            </a:fld>
            <a:endParaRPr lang="en-US" sz="3200" dirty="0">
              <a:solidFill>
                <a:schemeClr val="bg1"/>
              </a:solidFill>
            </a:endParaRPr>
          </a:p>
        </p:txBody>
      </p:sp>
    </p:spTree>
    <p:extLst>
      <p:ext uri="{BB962C8B-B14F-4D97-AF65-F5344CB8AC3E}">
        <p14:creationId xmlns:p14="http://schemas.microsoft.com/office/powerpoint/2010/main" val="2263293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84994" name="AutoShape 2">
            <a:extLst>
              <a:ext uri="{FF2B5EF4-FFF2-40B4-BE49-F238E27FC236}">
                <a16:creationId xmlns:a16="http://schemas.microsoft.com/office/drawing/2014/main" id="{84122739-D039-438A-9D80-71FFE6DA46B8}"/>
              </a:ext>
            </a:extLst>
          </p:cNvPr>
          <p:cNvSpPr>
            <a:spLocks noGrp="1" noChangeArrowheads="1"/>
          </p:cNvSpPr>
          <p:nvPr>
            <p:ph type="title"/>
          </p:nvPr>
        </p:nvSpPr>
        <p:spPr>
          <a:xfrm>
            <a:off x="3697704" y="668337"/>
            <a:ext cx="7657683" cy="1022351"/>
          </a:xfrm>
        </p:spPr>
        <p:txBody>
          <a:bodyPr>
            <a:normAutofit/>
          </a:bodyPr>
          <a:lstStyle/>
          <a:p>
            <a:r>
              <a:rPr lang="en-GB" altLang="en-US" sz="3600" b="1" dirty="0">
                <a:latin typeface="Trebuchet MS" panose="020B0603020202020204" pitchFamily="34" charset="0"/>
              </a:rPr>
              <a:t>Marketing research</a:t>
            </a:r>
          </a:p>
        </p:txBody>
      </p:sp>
      <p:sp>
        <p:nvSpPr>
          <p:cNvPr id="2" name="Text Placeholder 1">
            <a:extLst>
              <a:ext uri="{FF2B5EF4-FFF2-40B4-BE49-F238E27FC236}">
                <a16:creationId xmlns:a16="http://schemas.microsoft.com/office/drawing/2014/main" id="{60F7F61E-1BD3-47DE-8056-02D7F1465687}"/>
              </a:ext>
            </a:extLst>
          </p:cNvPr>
          <p:cNvSpPr>
            <a:spLocks noGrp="1"/>
          </p:cNvSpPr>
          <p:nvPr>
            <p:ph type="body" idx="1"/>
          </p:nvPr>
        </p:nvSpPr>
        <p:spPr>
          <a:xfrm>
            <a:off x="839788" y="2093119"/>
            <a:ext cx="5157787" cy="823912"/>
          </a:xfrm>
        </p:spPr>
        <p:txBody>
          <a:bodyPr/>
          <a:lstStyle/>
          <a:p>
            <a:r>
              <a:rPr lang="en-GB" dirty="0">
                <a:latin typeface="Trebuchet MS" panose="020B0703020202090204" pitchFamily="34" charset="0"/>
              </a:rPr>
              <a:t>Stakeholder analysis</a:t>
            </a:r>
          </a:p>
        </p:txBody>
      </p:sp>
      <p:sp>
        <p:nvSpPr>
          <p:cNvPr id="84995" name="Rectangle 3">
            <a:extLst>
              <a:ext uri="{FF2B5EF4-FFF2-40B4-BE49-F238E27FC236}">
                <a16:creationId xmlns:a16="http://schemas.microsoft.com/office/drawing/2014/main" id="{A33F64EF-0E26-4E1A-A9A0-9E6DDFF3D169}"/>
              </a:ext>
            </a:extLst>
          </p:cNvPr>
          <p:cNvSpPr>
            <a:spLocks noGrp="1" noChangeArrowheads="1"/>
          </p:cNvSpPr>
          <p:nvPr>
            <p:ph sz="half" idx="2"/>
          </p:nvPr>
        </p:nvSpPr>
        <p:spPr>
          <a:xfrm>
            <a:off x="839789" y="3120189"/>
            <a:ext cx="4825516" cy="1392176"/>
          </a:xfrm>
        </p:spPr>
        <p:txBody>
          <a:bodyPr>
            <a:normAutofit/>
          </a:bodyPr>
          <a:lstStyle/>
          <a:p>
            <a:pPr>
              <a:lnSpc>
                <a:spcPct val="90000"/>
              </a:lnSpc>
            </a:pPr>
            <a:r>
              <a:rPr lang="en-GB" altLang="en-US" sz="2400" dirty="0">
                <a:latin typeface="Trebuchet MS" panose="020B0603020202020204" pitchFamily="34" charset="0"/>
              </a:rPr>
              <a:t>Influencers and users</a:t>
            </a:r>
          </a:p>
          <a:p>
            <a:pPr>
              <a:lnSpc>
                <a:spcPct val="90000"/>
              </a:lnSpc>
            </a:pPr>
            <a:r>
              <a:rPr lang="en-GB" altLang="en-US" sz="2400" dirty="0">
                <a:latin typeface="Trebuchet MS" panose="020B0603020202020204" pitchFamily="34" charset="0"/>
              </a:rPr>
              <a:t>Competitors and collaborators</a:t>
            </a:r>
          </a:p>
          <a:p>
            <a:pPr>
              <a:lnSpc>
                <a:spcPct val="90000"/>
              </a:lnSpc>
            </a:pPr>
            <a:r>
              <a:rPr lang="en-GB" altLang="en-US" sz="2400" dirty="0">
                <a:latin typeface="Trebuchet MS" panose="020B0603020202020204" pitchFamily="34" charset="0"/>
              </a:rPr>
              <a:t>Costs and funders</a:t>
            </a:r>
          </a:p>
        </p:txBody>
      </p:sp>
      <p:sp>
        <p:nvSpPr>
          <p:cNvPr id="3" name="Text Placeholder 2">
            <a:extLst>
              <a:ext uri="{FF2B5EF4-FFF2-40B4-BE49-F238E27FC236}">
                <a16:creationId xmlns:a16="http://schemas.microsoft.com/office/drawing/2014/main" id="{37C7FC24-FB82-4F00-BC36-DCE01EB5AE18}"/>
              </a:ext>
            </a:extLst>
          </p:cNvPr>
          <p:cNvSpPr>
            <a:spLocks noGrp="1"/>
          </p:cNvSpPr>
          <p:nvPr>
            <p:ph type="body" sz="quarter" idx="3"/>
          </p:nvPr>
        </p:nvSpPr>
        <p:spPr>
          <a:xfrm>
            <a:off x="5665305" y="2093119"/>
            <a:ext cx="5930972" cy="823912"/>
          </a:xfrm>
        </p:spPr>
        <p:txBody>
          <a:bodyPr/>
          <a:lstStyle/>
          <a:p>
            <a:r>
              <a:rPr lang="en-GB" altLang="en-US" sz="2400" dirty="0">
                <a:latin typeface="Trebuchet MS" panose="020B0603020202020204" pitchFamily="34" charset="0"/>
              </a:rPr>
              <a:t>Identifying needs of target groups</a:t>
            </a:r>
          </a:p>
        </p:txBody>
      </p:sp>
      <p:sp>
        <p:nvSpPr>
          <p:cNvPr id="4" name="Content Placeholder 3">
            <a:extLst>
              <a:ext uri="{FF2B5EF4-FFF2-40B4-BE49-F238E27FC236}">
                <a16:creationId xmlns:a16="http://schemas.microsoft.com/office/drawing/2014/main" id="{6551887F-14ED-4C28-B074-F8BC361F3D2D}"/>
              </a:ext>
            </a:extLst>
          </p:cNvPr>
          <p:cNvSpPr>
            <a:spLocks noGrp="1"/>
          </p:cNvSpPr>
          <p:nvPr>
            <p:ph sz="quarter" idx="4"/>
          </p:nvPr>
        </p:nvSpPr>
        <p:spPr>
          <a:xfrm>
            <a:off x="5728566" y="2977628"/>
            <a:ext cx="5183188" cy="3069474"/>
          </a:xfrm>
        </p:spPr>
        <p:txBody>
          <a:bodyPr>
            <a:normAutofit/>
          </a:bodyPr>
          <a:lstStyle/>
          <a:p>
            <a:pPr lvl="1">
              <a:lnSpc>
                <a:spcPct val="90000"/>
              </a:lnSpc>
            </a:pPr>
            <a:r>
              <a:rPr lang="en-GB" altLang="en-US" dirty="0">
                <a:latin typeface="Trebuchet MS" panose="020B0603020202020204" pitchFamily="34" charset="0"/>
              </a:rPr>
              <a:t>Who are our users</a:t>
            </a:r>
          </a:p>
          <a:p>
            <a:pPr lvl="1">
              <a:lnSpc>
                <a:spcPct val="90000"/>
              </a:lnSpc>
            </a:pPr>
            <a:r>
              <a:rPr lang="en-GB" altLang="en-US" dirty="0">
                <a:latin typeface="Trebuchet MS" panose="020B0603020202020204" pitchFamily="34" charset="0"/>
              </a:rPr>
              <a:t>What service they require</a:t>
            </a:r>
          </a:p>
          <a:p>
            <a:pPr lvl="1">
              <a:lnSpc>
                <a:spcPct val="90000"/>
              </a:lnSpc>
            </a:pPr>
            <a:r>
              <a:rPr lang="en-GB" altLang="en-US" dirty="0">
                <a:latin typeface="Trebuchet MS" panose="020B0603020202020204" pitchFamily="34" charset="0"/>
              </a:rPr>
              <a:t>When they require it</a:t>
            </a:r>
          </a:p>
          <a:p>
            <a:pPr lvl="1">
              <a:lnSpc>
                <a:spcPct val="90000"/>
              </a:lnSpc>
            </a:pPr>
            <a:r>
              <a:rPr lang="en-GB" altLang="en-US" dirty="0">
                <a:latin typeface="Trebuchet MS" panose="020B0603020202020204" pitchFamily="34" charset="0"/>
              </a:rPr>
              <a:t>How they require it </a:t>
            </a:r>
          </a:p>
          <a:p>
            <a:pPr lvl="1">
              <a:lnSpc>
                <a:spcPct val="90000"/>
              </a:lnSpc>
            </a:pPr>
            <a:r>
              <a:rPr lang="en-GB" altLang="en-US" dirty="0">
                <a:latin typeface="Trebuchet MS" panose="020B0603020202020204" pitchFamily="34" charset="0"/>
              </a:rPr>
              <a:t>Where they require it</a:t>
            </a:r>
          </a:p>
          <a:p>
            <a:pPr lvl="1">
              <a:lnSpc>
                <a:spcPct val="90000"/>
              </a:lnSpc>
            </a:pPr>
            <a:r>
              <a:rPr lang="en-GB" altLang="en-US" dirty="0">
                <a:latin typeface="Trebuchet MS" panose="020B0603020202020204" pitchFamily="34" charset="0"/>
              </a:rPr>
              <a:t>How much of it they require</a:t>
            </a:r>
          </a:p>
          <a:p>
            <a:pPr lvl="1">
              <a:lnSpc>
                <a:spcPct val="90000"/>
              </a:lnSpc>
            </a:pPr>
            <a:r>
              <a:rPr lang="en-GB" altLang="en-US" dirty="0">
                <a:latin typeface="Trebuchet MS" panose="020B0603020202020204" pitchFamily="34" charset="0"/>
              </a:rPr>
              <a:t>Ongoing and reviewing</a:t>
            </a:r>
          </a:p>
        </p:txBody>
      </p:sp>
      <p:sp>
        <p:nvSpPr>
          <p:cNvPr id="6" name="Slide Number Placeholder 5">
            <a:extLst>
              <a:ext uri="{FF2B5EF4-FFF2-40B4-BE49-F238E27FC236}">
                <a16:creationId xmlns:a16="http://schemas.microsoft.com/office/drawing/2014/main" id="{148F05D7-75A8-4634-AFB9-6600635524A2}"/>
              </a:ext>
            </a:extLst>
          </p:cNvPr>
          <p:cNvSpPr>
            <a:spLocks noGrp="1"/>
          </p:cNvSpPr>
          <p:nvPr>
            <p:ph type="sldNum" sz="quarter" idx="12"/>
          </p:nvPr>
        </p:nvSpPr>
        <p:spPr>
          <a:xfrm>
            <a:off x="146538" y="6392821"/>
            <a:ext cx="2743200" cy="365125"/>
          </a:xfrm>
        </p:spPr>
        <p:txBody>
          <a:bodyPr/>
          <a:lstStyle/>
          <a:p>
            <a:pPr algn="l" fontAlgn="base">
              <a:spcBef>
                <a:spcPct val="0"/>
              </a:spcBef>
              <a:spcAft>
                <a:spcPct val="0"/>
              </a:spcAft>
            </a:pPr>
            <a:fld id="{A787653F-0001-4BC0-914A-9DB5DE688E4F}" type="slidenum">
              <a:rPr lang="en-GB" altLang="en-US" sz="3200">
                <a:solidFill>
                  <a:schemeClr val="bg1"/>
                </a:solidFill>
                <a:latin typeface="Arial" panose="020B0604020202020204" pitchFamily="34" charset="0"/>
              </a:rPr>
              <a:pPr algn="l" fontAlgn="base">
                <a:spcBef>
                  <a:spcPct val="0"/>
                </a:spcBef>
                <a:spcAft>
                  <a:spcPct val="0"/>
                </a:spcAft>
              </a:pPr>
              <a:t>14</a:t>
            </a:fld>
            <a:endParaRPr lang="en-GB" altLang="en-US" sz="3200" dirty="0">
              <a:solidFill>
                <a:schemeClr val="bg1"/>
              </a:solidFill>
              <a:latin typeface="Arial" panose="020B0604020202020204" pitchFamily="34" charset="0"/>
            </a:endParaRP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82946" name="AutoShape 2">
            <a:extLst>
              <a:ext uri="{FF2B5EF4-FFF2-40B4-BE49-F238E27FC236}">
                <a16:creationId xmlns:a16="http://schemas.microsoft.com/office/drawing/2014/main" id="{336E9641-90D4-4D96-86C8-B342657A0DBA}"/>
              </a:ext>
            </a:extLst>
          </p:cNvPr>
          <p:cNvSpPr>
            <a:spLocks noGrp="1" noChangeArrowheads="1"/>
          </p:cNvSpPr>
          <p:nvPr>
            <p:ph type="title"/>
          </p:nvPr>
        </p:nvSpPr>
        <p:spPr>
          <a:xfrm>
            <a:off x="4106778" y="866776"/>
            <a:ext cx="7248609" cy="823912"/>
          </a:xfrm>
        </p:spPr>
        <p:txBody>
          <a:bodyPr>
            <a:normAutofit/>
          </a:bodyPr>
          <a:lstStyle/>
          <a:p>
            <a:r>
              <a:rPr lang="en-GB" altLang="en-US" sz="3600" b="1" dirty="0">
                <a:latin typeface="Trebuchet MS" panose="020B0603020202020204" pitchFamily="34" charset="0"/>
              </a:rPr>
              <a:t>Marketing analysis</a:t>
            </a:r>
          </a:p>
        </p:txBody>
      </p:sp>
      <p:sp>
        <p:nvSpPr>
          <p:cNvPr id="2" name="Text Placeholder 1">
            <a:extLst>
              <a:ext uri="{FF2B5EF4-FFF2-40B4-BE49-F238E27FC236}">
                <a16:creationId xmlns:a16="http://schemas.microsoft.com/office/drawing/2014/main" id="{DDCA9325-C03E-4FD7-B2C0-9CE0A2E2984C}"/>
              </a:ext>
            </a:extLst>
          </p:cNvPr>
          <p:cNvSpPr>
            <a:spLocks noGrp="1"/>
          </p:cNvSpPr>
          <p:nvPr>
            <p:ph type="body" idx="1"/>
          </p:nvPr>
        </p:nvSpPr>
        <p:spPr>
          <a:xfrm>
            <a:off x="918534" y="2235543"/>
            <a:ext cx="5157787" cy="823912"/>
          </a:xfrm>
        </p:spPr>
        <p:txBody>
          <a:bodyPr/>
          <a:lstStyle/>
          <a:p>
            <a:r>
              <a:rPr lang="en-GB" altLang="en-US" dirty="0"/>
              <a:t>Tools of research</a:t>
            </a:r>
          </a:p>
        </p:txBody>
      </p:sp>
      <p:sp>
        <p:nvSpPr>
          <p:cNvPr id="82947" name="Rectangle 3">
            <a:extLst>
              <a:ext uri="{FF2B5EF4-FFF2-40B4-BE49-F238E27FC236}">
                <a16:creationId xmlns:a16="http://schemas.microsoft.com/office/drawing/2014/main" id="{AF736A8F-AD7E-4359-B7F9-F72F0CFB989A}"/>
              </a:ext>
            </a:extLst>
          </p:cNvPr>
          <p:cNvSpPr>
            <a:spLocks noGrp="1" noChangeArrowheads="1"/>
          </p:cNvSpPr>
          <p:nvPr>
            <p:ph sz="half" idx="2"/>
          </p:nvPr>
        </p:nvSpPr>
        <p:spPr>
          <a:xfrm>
            <a:off x="767599" y="3319462"/>
            <a:ext cx="5328401" cy="2870200"/>
          </a:xfrm>
        </p:spPr>
        <p:txBody>
          <a:bodyPr>
            <a:normAutofit/>
          </a:bodyPr>
          <a:lstStyle/>
          <a:p>
            <a:pPr lvl="1"/>
            <a:r>
              <a:rPr lang="en-GB" altLang="en-US" dirty="0"/>
              <a:t>Secondary research – statistics</a:t>
            </a:r>
          </a:p>
          <a:p>
            <a:pPr lvl="2"/>
            <a:r>
              <a:rPr lang="en-GB" altLang="en-US" dirty="0"/>
              <a:t>Reports in libraries and websites</a:t>
            </a:r>
          </a:p>
          <a:p>
            <a:pPr marL="914400" lvl="2" indent="0">
              <a:buNone/>
            </a:pPr>
            <a:endParaRPr lang="en-GB" altLang="en-US" dirty="0"/>
          </a:p>
          <a:p>
            <a:pPr lvl="1"/>
            <a:r>
              <a:rPr lang="en-GB" altLang="en-US" dirty="0"/>
              <a:t>Primary research – focus on users</a:t>
            </a:r>
          </a:p>
          <a:p>
            <a:pPr lvl="2"/>
            <a:r>
              <a:rPr lang="en-GB" altLang="en-US" dirty="0"/>
              <a:t>Questionnaires and surveys</a:t>
            </a:r>
          </a:p>
          <a:p>
            <a:pPr lvl="2"/>
            <a:r>
              <a:rPr lang="en-GB" altLang="en-US" dirty="0"/>
              <a:t>Focus groups </a:t>
            </a:r>
          </a:p>
        </p:txBody>
      </p:sp>
      <p:sp>
        <p:nvSpPr>
          <p:cNvPr id="3" name="Text Placeholder 2">
            <a:extLst>
              <a:ext uri="{FF2B5EF4-FFF2-40B4-BE49-F238E27FC236}">
                <a16:creationId xmlns:a16="http://schemas.microsoft.com/office/drawing/2014/main" id="{1D10FCD9-99E1-4453-9A17-35306C608395}"/>
              </a:ext>
            </a:extLst>
          </p:cNvPr>
          <p:cNvSpPr>
            <a:spLocks noGrp="1"/>
          </p:cNvSpPr>
          <p:nvPr>
            <p:ph type="body" sz="quarter" idx="3"/>
          </p:nvPr>
        </p:nvSpPr>
        <p:spPr>
          <a:xfrm>
            <a:off x="6172200" y="2093118"/>
            <a:ext cx="5183188" cy="823912"/>
          </a:xfrm>
        </p:spPr>
        <p:txBody>
          <a:bodyPr/>
          <a:lstStyle/>
          <a:p>
            <a:r>
              <a:rPr lang="en-GB" altLang="en-US" dirty="0"/>
              <a:t>Making informed decisions</a:t>
            </a:r>
          </a:p>
        </p:txBody>
      </p:sp>
      <p:sp>
        <p:nvSpPr>
          <p:cNvPr id="4" name="Content Placeholder 3">
            <a:extLst>
              <a:ext uri="{FF2B5EF4-FFF2-40B4-BE49-F238E27FC236}">
                <a16:creationId xmlns:a16="http://schemas.microsoft.com/office/drawing/2014/main" id="{BCB38344-A9B3-4A56-9068-F4C96249F6B2}"/>
              </a:ext>
            </a:extLst>
          </p:cNvPr>
          <p:cNvSpPr>
            <a:spLocks noGrp="1"/>
          </p:cNvSpPr>
          <p:nvPr>
            <p:ph sz="quarter" idx="4"/>
          </p:nvPr>
        </p:nvSpPr>
        <p:spPr>
          <a:xfrm>
            <a:off x="6172200" y="3319461"/>
            <a:ext cx="5183188" cy="2870201"/>
          </a:xfrm>
        </p:spPr>
        <p:txBody>
          <a:bodyPr>
            <a:normAutofit/>
          </a:bodyPr>
          <a:lstStyle/>
          <a:p>
            <a:pPr lvl="1"/>
            <a:r>
              <a:rPr lang="en-GB" altLang="en-US" dirty="0"/>
              <a:t>Forecasting of demand</a:t>
            </a:r>
          </a:p>
          <a:p>
            <a:pPr lvl="1"/>
            <a:r>
              <a:rPr lang="en-GB" altLang="en-US" dirty="0"/>
              <a:t>Minimisation of risks</a:t>
            </a:r>
          </a:p>
          <a:p>
            <a:pPr lvl="1"/>
            <a:r>
              <a:rPr lang="en-GB" altLang="en-US" dirty="0"/>
              <a:t>Allocate resources</a:t>
            </a:r>
          </a:p>
          <a:p>
            <a:pPr lvl="1"/>
            <a:r>
              <a:rPr lang="en-GB" altLang="en-US" dirty="0"/>
              <a:t>Schedule delivery</a:t>
            </a:r>
          </a:p>
          <a:p>
            <a:endParaRPr lang="en-GB" dirty="0"/>
          </a:p>
        </p:txBody>
      </p:sp>
      <p:sp>
        <p:nvSpPr>
          <p:cNvPr id="6" name="Slide Number Placeholder 5">
            <a:extLst>
              <a:ext uri="{FF2B5EF4-FFF2-40B4-BE49-F238E27FC236}">
                <a16:creationId xmlns:a16="http://schemas.microsoft.com/office/drawing/2014/main" id="{D1542C2F-3B74-4E13-9D3B-AAE6FC829BA1}"/>
              </a:ext>
            </a:extLst>
          </p:cNvPr>
          <p:cNvSpPr>
            <a:spLocks noGrp="1"/>
          </p:cNvSpPr>
          <p:nvPr>
            <p:ph type="sldNum" sz="quarter" idx="12"/>
          </p:nvPr>
        </p:nvSpPr>
        <p:spPr>
          <a:xfrm>
            <a:off x="158261" y="6309458"/>
            <a:ext cx="2743200" cy="365125"/>
          </a:xfrm>
        </p:spPr>
        <p:txBody>
          <a:bodyPr/>
          <a:lstStyle/>
          <a:p>
            <a:pPr algn="l"/>
            <a:fld id="{208A5C6B-FE33-46EB-BAC9-C2A2BBC8F15F}" type="slidenum">
              <a:rPr lang="en-GB" altLang="en-US" sz="3200">
                <a:solidFill>
                  <a:schemeClr val="bg1"/>
                </a:solidFill>
              </a:rPr>
              <a:pPr algn="l"/>
              <a:t>15</a:t>
            </a:fld>
            <a:endParaRPr lang="en-GB" altLang="en-US" sz="32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83970" name="AutoShape 2">
            <a:extLst>
              <a:ext uri="{FF2B5EF4-FFF2-40B4-BE49-F238E27FC236}">
                <a16:creationId xmlns:a16="http://schemas.microsoft.com/office/drawing/2014/main" id="{5A3D192B-906E-4696-8177-B88B5B89F35C}"/>
              </a:ext>
            </a:extLst>
          </p:cNvPr>
          <p:cNvSpPr>
            <a:spLocks noGrp="1" noChangeArrowheads="1"/>
          </p:cNvSpPr>
          <p:nvPr>
            <p:ph type="title"/>
          </p:nvPr>
        </p:nvSpPr>
        <p:spPr>
          <a:xfrm>
            <a:off x="1311965" y="542749"/>
            <a:ext cx="10515600" cy="965811"/>
          </a:xfrm>
        </p:spPr>
        <p:txBody>
          <a:bodyPr>
            <a:normAutofit/>
          </a:bodyPr>
          <a:lstStyle/>
          <a:p>
            <a:pPr algn="ctr"/>
            <a:r>
              <a:rPr lang="en-GB" altLang="en-US" sz="2400" b="1" dirty="0">
                <a:latin typeface="Trebuchet MS" panose="020B0603020202020204" pitchFamily="34" charset="0"/>
              </a:rPr>
              <a:t>Traditional</a:t>
            </a:r>
            <a:r>
              <a:rPr lang="en-GB" altLang="en-US" sz="2400" dirty="0"/>
              <a:t> </a:t>
            </a:r>
            <a:r>
              <a:rPr lang="en-GB" altLang="en-US" sz="2400" b="1" dirty="0">
                <a:latin typeface="Trebuchet MS" panose="020B0603020202020204" pitchFamily="34" charset="0"/>
              </a:rPr>
              <a:t>elements of marketing</a:t>
            </a:r>
          </a:p>
        </p:txBody>
      </p:sp>
      <p:sp>
        <p:nvSpPr>
          <p:cNvPr id="83971" name="Rectangle 3">
            <a:extLst>
              <a:ext uri="{FF2B5EF4-FFF2-40B4-BE49-F238E27FC236}">
                <a16:creationId xmlns:a16="http://schemas.microsoft.com/office/drawing/2014/main" id="{CADB5579-5C11-4CDA-BC7C-E7D5DB529594}"/>
              </a:ext>
            </a:extLst>
          </p:cNvPr>
          <p:cNvSpPr>
            <a:spLocks noGrp="1" noChangeArrowheads="1"/>
          </p:cNvSpPr>
          <p:nvPr>
            <p:ph idx="1"/>
          </p:nvPr>
        </p:nvSpPr>
        <p:spPr>
          <a:xfrm>
            <a:off x="2265536" y="1220117"/>
            <a:ext cx="9167968" cy="5157787"/>
          </a:xfrm>
        </p:spPr>
        <p:txBody>
          <a:bodyPr>
            <a:normAutofit/>
          </a:bodyPr>
          <a:lstStyle/>
          <a:p>
            <a:pPr marL="0" indent="0">
              <a:buNone/>
            </a:pPr>
            <a:r>
              <a:rPr lang="en-GB" altLang="en-US" b="1" dirty="0">
                <a:latin typeface="Trebuchet MS" panose="020B0603020202020204" pitchFamily="34" charset="0"/>
              </a:rPr>
              <a:t>Products and services</a:t>
            </a:r>
          </a:p>
          <a:p>
            <a:pPr lvl="1" algn="just"/>
            <a:r>
              <a:rPr lang="en-GB" altLang="en-US" dirty="0">
                <a:latin typeface="Trebuchet MS" panose="020B0603020202020204" pitchFamily="34" charset="0"/>
              </a:rPr>
              <a:t>Who will use our services</a:t>
            </a:r>
          </a:p>
          <a:p>
            <a:pPr lvl="1" algn="just"/>
            <a:r>
              <a:rPr lang="en-GB" altLang="en-US" dirty="0">
                <a:latin typeface="Trebuchet MS" panose="020B0603020202020204" pitchFamily="34" charset="0"/>
              </a:rPr>
              <a:t>What must we provide</a:t>
            </a:r>
          </a:p>
          <a:p>
            <a:pPr marL="0" indent="0">
              <a:buNone/>
            </a:pPr>
            <a:r>
              <a:rPr lang="en-GB" altLang="en-US" b="1" dirty="0">
                <a:latin typeface="Trebuchet MS" panose="020B0603020202020204" pitchFamily="34" charset="0"/>
              </a:rPr>
              <a:t>Placement and distribution</a:t>
            </a:r>
          </a:p>
          <a:p>
            <a:pPr lvl="1"/>
            <a:r>
              <a:rPr lang="en-GB" altLang="en-US" dirty="0">
                <a:latin typeface="Trebuchet MS" panose="020B0603020202020204" pitchFamily="34" charset="0"/>
              </a:rPr>
              <a:t>Where do we provide </a:t>
            </a:r>
          </a:p>
          <a:p>
            <a:pPr lvl="1"/>
            <a:r>
              <a:rPr lang="en-GB" altLang="en-US" dirty="0">
                <a:latin typeface="Trebuchet MS" panose="020B0603020202020204" pitchFamily="34" charset="0"/>
              </a:rPr>
              <a:t>Accessibility and outreach</a:t>
            </a:r>
          </a:p>
          <a:p>
            <a:pPr marL="0" indent="0">
              <a:buNone/>
            </a:pPr>
            <a:r>
              <a:rPr lang="en-GB" altLang="en-US" b="1" dirty="0">
                <a:latin typeface="Trebuchet MS" panose="020B0603020202020204" pitchFamily="34" charset="0"/>
              </a:rPr>
              <a:t>Promotion and advertising</a:t>
            </a:r>
          </a:p>
          <a:p>
            <a:pPr lvl="1"/>
            <a:r>
              <a:rPr lang="en-GB" altLang="en-US" dirty="0">
                <a:latin typeface="Trebuchet MS" panose="020B0603020202020204" pitchFamily="34" charset="0"/>
              </a:rPr>
              <a:t>what do we say and where</a:t>
            </a:r>
          </a:p>
          <a:p>
            <a:pPr marL="0" indent="0">
              <a:buNone/>
            </a:pPr>
            <a:r>
              <a:rPr lang="en-GB" altLang="en-US" b="1" dirty="0">
                <a:latin typeface="Trebuchet MS" panose="020B0603020202020204" pitchFamily="34" charset="0"/>
              </a:rPr>
              <a:t>Pricing and costing</a:t>
            </a:r>
          </a:p>
          <a:p>
            <a:pPr lvl="1"/>
            <a:r>
              <a:rPr lang="en-GB" altLang="en-US" dirty="0">
                <a:latin typeface="Trebuchet MS" panose="020B0603020202020204" pitchFamily="34" charset="0"/>
              </a:rPr>
              <a:t>How much does it cost</a:t>
            </a:r>
          </a:p>
          <a:p>
            <a:pPr lvl="1"/>
            <a:r>
              <a:rPr lang="en-GB" altLang="en-US" dirty="0">
                <a:latin typeface="Trebuchet MS" panose="020B0603020202020204" pitchFamily="34" charset="0"/>
              </a:rPr>
              <a:t>Who pays for it</a:t>
            </a:r>
          </a:p>
          <a:p>
            <a:pPr>
              <a:buFont typeface="Wingdings" panose="05000000000000000000" pitchFamily="2" charset="2"/>
              <a:buNone/>
            </a:pPr>
            <a:endParaRPr lang="en-GB" altLang="en-US" dirty="0">
              <a:latin typeface="Trebuchet MS" panose="020B0603020202020204" pitchFamily="34" charset="0"/>
            </a:endParaRPr>
          </a:p>
        </p:txBody>
      </p:sp>
      <p:sp>
        <p:nvSpPr>
          <p:cNvPr id="6" name="Slide Number Placeholder 5">
            <a:extLst>
              <a:ext uri="{FF2B5EF4-FFF2-40B4-BE49-F238E27FC236}">
                <a16:creationId xmlns:a16="http://schemas.microsoft.com/office/drawing/2014/main" id="{9D0DA297-F9A2-4FED-B63F-59ACCF139A63}"/>
              </a:ext>
            </a:extLst>
          </p:cNvPr>
          <p:cNvSpPr>
            <a:spLocks noGrp="1"/>
          </p:cNvSpPr>
          <p:nvPr>
            <p:ph type="sldNum" sz="quarter" idx="12"/>
          </p:nvPr>
        </p:nvSpPr>
        <p:spPr>
          <a:xfrm>
            <a:off x="134815" y="6377904"/>
            <a:ext cx="2743200" cy="365125"/>
          </a:xfrm>
        </p:spPr>
        <p:txBody>
          <a:bodyPr/>
          <a:lstStyle/>
          <a:p>
            <a:pPr algn="l"/>
            <a:fld id="{11A28E78-F19D-4A17-A01D-D8259D0A1D8D}" type="slidenum">
              <a:rPr lang="en-GB" altLang="en-US" sz="3200">
                <a:solidFill>
                  <a:schemeClr val="bg1"/>
                </a:solidFill>
              </a:rPr>
              <a:pPr algn="l"/>
              <a:t>16</a:t>
            </a:fld>
            <a:endParaRPr lang="en-GB" altLang="en-US" sz="32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91138" name="AutoShape 2">
            <a:extLst>
              <a:ext uri="{FF2B5EF4-FFF2-40B4-BE49-F238E27FC236}">
                <a16:creationId xmlns:a16="http://schemas.microsoft.com/office/drawing/2014/main" id="{51982A77-5F57-4DD2-A14D-EF655D59DDB8}"/>
              </a:ext>
            </a:extLst>
          </p:cNvPr>
          <p:cNvSpPr>
            <a:spLocks noGrp="1" noChangeArrowheads="1"/>
          </p:cNvSpPr>
          <p:nvPr>
            <p:ph type="title"/>
          </p:nvPr>
        </p:nvSpPr>
        <p:spPr>
          <a:xfrm>
            <a:off x="2544832" y="742542"/>
            <a:ext cx="8652293" cy="1022351"/>
          </a:xfrm>
        </p:spPr>
        <p:txBody>
          <a:bodyPr>
            <a:normAutofit/>
          </a:bodyPr>
          <a:lstStyle/>
          <a:p>
            <a:r>
              <a:rPr lang="en-GB" altLang="en-US" sz="3600" b="1" dirty="0">
                <a:latin typeface="Trebuchet MS" panose="020B0603020202020204" pitchFamily="34" charset="0"/>
              </a:rPr>
              <a:t>Segmenting and targeting the service</a:t>
            </a:r>
          </a:p>
        </p:txBody>
      </p:sp>
      <p:sp>
        <p:nvSpPr>
          <p:cNvPr id="2" name="Text Placeholder 1">
            <a:extLst>
              <a:ext uri="{FF2B5EF4-FFF2-40B4-BE49-F238E27FC236}">
                <a16:creationId xmlns:a16="http://schemas.microsoft.com/office/drawing/2014/main" id="{92B8E838-6D36-426B-B3E6-D2B2B93F439D}"/>
              </a:ext>
            </a:extLst>
          </p:cNvPr>
          <p:cNvSpPr>
            <a:spLocks noGrp="1"/>
          </p:cNvSpPr>
          <p:nvPr>
            <p:ph type="body" idx="1"/>
          </p:nvPr>
        </p:nvSpPr>
        <p:spPr>
          <a:xfrm>
            <a:off x="1176672" y="1812513"/>
            <a:ext cx="5157787" cy="823912"/>
          </a:xfrm>
        </p:spPr>
        <p:txBody>
          <a:bodyPr/>
          <a:lstStyle/>
          <a:p>
            <a:pPr algn="ctr"/>
            <a:r>
              <a:rPr lang="en-GB" altLang="en-US" dirty="0">
                <a:latin typeface="Trebuchet MS" panose="020B0603020202020204" pitchFamily="34" charset="0"/>
              </a:rPr>
              <a:t>Formal service</a:t>
            </a:r>
          </a:p>
        </p:txBody>
      </p:sp>
      <p:sp>
        <p:nvSpPr>
          <p:cNvPr id="91139" name="Rectangle 3">
            <a:extLst>
              <a:ext uri="{FF2B5EF4-FFF2-40B4-BE49-F238E27FC236}">
                <a16:creationId xmlns:a16="http://schemas.microsoft.com/office/drawing/2014/main" id="{08EDCF21-0896-4368-9D60-79E89C9514EF}"/>
              </a:ext>
            </a:extLst>
          </p:cNvPr>
          <p:cNvSpPr>
            <a:spLocks noGrp="1" noChangeArrowheads="1"/>
          </p:cNvSpPr>
          <p:nvPr>
            <p:ph sz="half" idx="2"/>
          </p:nvPr>
        </p:nvSpPr>
        <p:spPr>
          <a:xfrm>
            <a:off x="790575" y="2785681"/>
            <a:ext cx="5256212" cy="1286637"/>
          </a:xfrm>
        </p:spPr>
        <p:txBody>
          <a:bodyPr>
            <a:normAutofit/>
          </a:bodyPr>
          <a:lstStyle/>
          <a:p>
            <a:pPr lvl="1">
              <a:lnSpc>
                <a:spcPct val="80000"/>
              </a:lnSpc>
            </a:pPr>
            <a:r>
              <a:rPr lang="en-GB" altLang="en-US" sz="2000" dirty="0">
                <a:latin typeface="Trebuchet MS" panose="020B0603020202020204" pitchFamily="34" charset="0"/>
              </a:rPr>
              <a:t>What is the core service</a:t>
            </a:r>
          </a:p>
          <a:p>
            <a:pPr lvl="1">
              <a:lnSpc>
                <a:spcPct val="80000"/>
              </a:lnSpc>
            </a:pPr>
            <a:r>
              <a:rPr lang="en-GB" altLang="en-US" sz="2000" dirty="0">
                <a:latin typeface="Trebuchet MS" panose="020B0603020202020204" pitchFamily="34" charset="0"/>
              </a:rPr>
              <a:t>Packaging</a:t>
            </a:r>
          </a:p>
          <a:p>
            <a:pPr lvl="1">
              <a:lnSpc>
                <a:spcPct val="80000"/>
              </a:lnSpc>
            </a:pPr>
            <a:r>
              <a:rPr lang="en-GB" altLang="en-US" sz="2000" dirty="0">
                <a:latin typeface="Trebuchet MS" panose="020B0603020202020204" pitchFamily="34" charset="0"/>
              </a:rPr>
              <a:t>Branding </a:t>
            </a:r>
          </a:p>
          <a:p>
            <a:pPr lvl="1">
              <a:lnSpc>
                <a:spcPct val="80000"/>
              </a:lnSpc>
            </a:pPr>
            <a:r>
              <a:rPr lang="en-GB" altLang="en-US" sz="2000" dirty="0">
                <a:latin typeface="Trebuchet MS" panose="020B0603020202020204" pitchFamily="34" charset="0"/>
              </a:rPr>
              <a:t>quality</a:t>
            </a:r>
          </a:p>
          <a:p>
            <a:pPr>
              <a:lnSpc>
                <a:spcPct val="80000"/>
              </a:lnSpc>
            </a:pPr>
            <a:endParaRPr lang="en-GB" altLang="en-US" sz="2400" dirty="0">
              <a:latin typeface="Trebuchet MS" panose="020B0603020202020204" pitchFamily="34" charset="0"/>
            </a:endParaRPr>
          </a:p>
        </p:txBody>
      </p:sp>
      <p:sp>
        <p:nvSpPr>
          <p:cNvPr id="3" name="Text Placeholder 2">
            <a:extLst>
              <a:ext uri="{FF2B5EF4-FFF2-40B4-BE49-F238E27FC236}">
                <a16:creationId xmlns:a16="http://schemas.microsoft.com/office/drawing/2014/main" id="{3BBE8558-C70B-44F9-8CA2-E0B5AFE7CB18}"/>
              </a:ext>
            </a:extLst>
          </p:cNvPr>
          <p:cNvSpPr>
            <a:spLocks noGrp="1"/>
          </p:cNvSpPr>
          <p:nvPr>
            <p:ph type="body" sz="quarter" idx="3"/>
          </p:nvPr>
        </p:nvSpPr>
        <p:spPr>
          <a:xfrm>
            <a:off x="6870978" y="1950595"/>
            <a:ext cx="3366419" cy="435643"/>
          </a:xfrm>
        </p:spPr>
        <p:txBody>
          <a:bodyPr/>
          <a:lstStyle/>
          <a:p>
            <a:pPr algn="ctr"/>
            <a:r>
              <a:rPr lang="en-GB" altLang="en-US" sz="2400" dirty="0">
                <a:latin typeface="Trebuchet MS" panose="020B0603020202020204" pitchFamily="34" charset="0"/>
              </a:rPr>
              <a:t>Augmented service </a:t>
            </a:r>
          </a:p>
        </p:txBody>
      </p:sp>
      <p:sp>
        <p:nvSpPr>
          <p:cNvPr id="4" name="Content Placeholder 3">
            <a:extLst>
              <a:ext uri="{FF2B5EF4-FFF2-40B4-BE49-F238E27FC236}">
                <a16:creationId xmlns:a16="http://schemas.microsoft.com/office/drawing/2014/main" id="{476D9C4A-E3E4-420F-949D-6FDAF3FCAB1B}"/>
              </a:ext>
            </a:extLst>
          </p:cNvPr>
          <p:cNvSpPr>
            <a:spLocks noGrp="1"/>
          </p:cNvSpPr>
          <p:nvPr>
            <p:ph sz="quarter" idx="4"/>
          </p:nvPr>
        </p:nvSpPr>
        <p:spPr>
          <a:xfrm>
            <a:off x="6172200" y="2505075"/>
            <a:ext cx="5183188" cy="2275472"/>
          </a:xfrm>
        </p:spPr>
        <p:txBody>
          <a:bodyPr>
            <a:normAutofit/>
          </a:bodyPr>
          <a:lstStyle/>
          <a:p>
            <a:pPr lvl="1">
              <a:lnSpc>
                <a:spcPct val="80000"/>
              </a:lnSpc>
            </a:pPr>
            <a:r>
              <a:rPr lang="en-GB" altLang="en-US" sz="2100" dirty="0">
                <a:latin typeface="Trebuchet MS" panose="020B0603020202020204" pitchFamily="34" charset="0"/>
              </a:rPr>
              <a:t>Different users want different things from us</a:t>
            </a:r>
          </a:p>
          <a:p>
            <a:pPr lvl="1">
              <a:lnSpc>
                <a:spcPct val="80000"/>
              </a:lnSpc>
            </a:pPr>
            <a:r>
              <a:rPr lang="en-GB" altLang="en-US" sz="2100" dirty="0">
                <a:latin typeface="Trebuchet MS" panose="020B0603020202020204" pitchFamily="34" charset="0"/>
              </a:rPr>
              <a:t>Geographical, age, class, gender, ethnicity</a:t>
            </a:r>
          </a:p>
          <a:p>
            <a:pPr lvl="1">
              <a:lnSpc>
                <a:spcPct val="80000"/>
              </a:lnSpc>
            </a:pPr>
            <a:r>
              <a:rPr lang="en-GB" altLang="en-US" sz="2100" dirty="0">
                <a:latin typeface="Trebuchet MS" panose="020B0603020202020204" pitchFamily="34" charset="0"/>
              </a:rPr>
              <a:t>Severity of need</a:t>
            </a:r>
          </a:p>
          <a:p>
            <a:pPr lvl="1">
              <a:lnSpc>
                <a:spcPct val="80000"/>
              </a:lnSpc>
            </a:pPr>
            <a:r>
              <a:rPr lang="en-GB" altLang="en-US" sz="2100" dirty="0">
                <a:latin typeface="Trebuchet MS" panose="020B0603020202020204" pitchFamily="34" charset="0"/>
              </a:rPr>
              <a:t>Special features</a:t>
            </a:r>
          </a:p>
          <a:p>
            <a:pPr lvl="1">
              <a:lnSpc>
                <a:spcPct val="80000"/>
              </a:lnSpc>
            </a:pPr>
            <a:r>
              <a:rPr lang="en-GB" altLang="en-US" sz="2100" dirty="0">
                <a:latin typeface="Trebuchet MS" panose="020B0603020202020204" pitchFamily="34" charset="0"/>
              </a:rPr>
              <a:t>image</a:t>
            </a:r>
          </a:p>
          <a:p>
            <a:endParaRPr lang="en-GB" dirty="0"/>
          </a:p>
        </p:txBody>
      </p:sp>
      <p:sp>
        <p:nvSpPr>
          <p:cNvPr id="6" name="Slide Number Placeholder 5">
            <a:extLst>
              <a:ext uri="{FF2B5EF4-FFF2-40B4-BE49-F238E27FC236}">
                <a16:creationId xmlns:a16="http://schemas.microsoft.com/office/drawing/2014/main" id="{1A73AA91-0C88-476F-8187-91A46F00F077}"/>
              </a:ext>
            </a:extLst>
          </p:cNvPr>
          <p:cNvSpPr>
            <a:spLocks noGrp="1"/>
          </p:cNvSpPr>
          <p:nvPr>
            <p:ph type="sldNum" sz="quarter" idx="12"/>
          </p:nvPr>
        </p:nvSpPr>
        <p:spPr>
          <a:xfrm>
            <a:off x="134815" y="6342062"/>
            <a:ext cx="2743200" cy="365125"/>
          </a:xfrm>
        </p:spPr>
        <p:txBody>
          <a:bodyPr/>
          <a:lstStyle/>
          <a:p>
            <a:pPr algn="l"/>
            <a:fld id="{0B0F9AB2-909D-429A-BA49-81CE8CB85E38}" type="slidenum">
              <a:rPr lang="en-GB" altLang="en-US" sz="3200">
                <a:solidFill>
                  <a:schemeClr val="bg1"/>
                </a:solidFill>
              </a:rPr>
              <a:pPr algn="l"/>
              <a:t>17</a:t>
            </a:fld>
            <a:endParaRPr lang="en-GB" altLang="en-US" sz="3200" dirty="0">
              <a:solidFill>
                <a:schemeClr val="bg1"/>
              </a:solidFill>
            </a:endParaRPr>
          </a:p>
        </p:txBody>
      </p:sp>
      <p:sp>
        <p:nvSpPr>
          <p:cNvPr id="8" name="Content Placeholder 3">
            <a:extLst>
              <a:ext uri="{FF2B5EF4-FFF2-40B4-BE49-F238E27FC236}">
                <a16:creationId xmlns:a16="http://schemas.microsoft.com/office/drawing/2014/main" id="{91D4BA86-FAEF-400F-B7E3-16630D408A74}"/>
              </a:ext>
            </a:extLst>
          </p:cNvPr>
          <p:cNvSpPr txBox="1">
            <a:spLocks/>
          </p:cNvSpPr>
          <p:nvPr/>
        </p:nvSpPr>
        <p:spPr>
          <a:xfrm>
            <a:off x="657726" y="5454315"/>
            <a:ext cx="10850062" cy="8877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
        <p:nvSpPr>
          <p:cNvPr id="9" name="Rectangle 3">
            <a:extLst>
              <a:ext uri="{FF2B5EF4-FFF2-40B4-BE49-F238E27FC236}">
                <a16:creationId xmlns:a16="http://schemas.microsoft.com/office/drawing/2014/main" id="{63B66627-1A30-44AB-A242-D82D7CBD0473}"/>
              </a:ext>
            </a:extLst>
          </p:cNvPr>
          <p:cNvSpPr txBox="1">
            <a:spLocks noChangeArrowheads="1"/>
          </p:cNvSpPr>
          <p:nvPr/>
        </p:nvSpPr>
        <p:spPr>
          <a:xfrm>
            <a:off x="1176672" y="4531894"/>
            <a:ext cx="10178716" cy="13928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endParaRPr lang="en-GB" altLang="en-US" sz="2400" dirty="0">
              <a:latin typeface="Trebuchet MS" panose="020B0603020202020204" pitchFamily="34" charset="0"/>
            </a:endParaRPr>
          </a:p>
        </p:txBody>
      </p:sp>
      <p:sp>
        <p:nvSpPr>
          <p:cNvPr id="11" name="TextBox 10">
            <a:extLst>
              <a:ext uri="{FF2B5EF4-FFF2-40B4-BE49-F238E27FC236}">
                <a16:creationId xmlns:a16="http://schemas.microsoft.com/office/drawing/2014/main" id="{B800161E-C7AC-4DF4-BBE1-CBD7CD71D35E}"/>
              </a:ext>
            </a:extLst>
          </p:cNvPr>
          <p:cNvSpPr txBox="1"/>
          <p:nvPr/>
        </p:nvSpPr>
        <p:spPr>
          <a:xfrm>
            <a:off x="594770" y="4790222"/>
            <a:ext cx="10850062" cy="1190582"/>
          </a:xfrm>
          <a:prstGeom prst="rect">
            <a:avLst/>
          </a:prstGeom>
          <a:noFill/>
        </p:spPr>
        <p:txBody>
          <a:bodyPr wrap="square">
            <a:spAutoFit/>
          </a:bodyPr>
          <a:lstStyle/>
          <a:p>
            <a:pPr marL="685800" lvl="1" indent="-228600">
              <a:lnSpc>
                <a:spcPct val="80000"/>
              </a:lnSpc>
              <a:spcBef>
                <a:spcPts val="500"/>
              </a:spcBef>
              <a:buFont typeface="Arial" panose="020B0604020202020204" pitchFamily="34" charset="0"/>
              <a:buChar char="•"/>
            </a:pPr>
            <a:r>
              <a:rPr lang="en-GB" altLang="en-US" sz="2800" dirty="0">
                <a:latin typeface="Trebuchet MS" panose="020B0603020202020204" pitchFamily="34" charset="0"/>
              </a:rPr>
              <a:t>Need to continue to develop the service to match the changing needs of the users</a:t>
            </a:r>
          </a:p>
          <a:p>
            <a:pPr marL="685800" lvl="1" indent="-228600">
              <a:lnSpc>
                <a:spcPct val="80000"/>
              </a:lnSpc>
              <a:spcBef>
                <a:spcPts val="500"/>
              </a:spcBef>
              <a:buFont typeface="Arial" panose="020B0604020202020204" pitchFamily="34" charset="0"/>
              <a:buChar char="•"/>
            </a:pPr>
            <a:r>
              <a:rPr lang="en-GB" altLang="en-US" sz="2800" dirty="0">
                <a:latin typeface="Trebuchet MS" panose="020B0603020202020204" pitchFamily="34" charset="0"/>
              </a:rPr>
              <a:t>Standardised service against specialist service</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93186" name="AutoShape 2">
            <a:extLst>
              <a:ext uri="{FF2B5EF4-FFF2-40B4-BE49-F238E27FC236}">
                <a16:creationId xmlns:a16="http://schemas.microsoft.com/office/drawing/2014/main" id="{AAF0F8C1-B724-4F3B-AF98-221C3862889B}"/>
              </a:ext>
            </a:extLst>
          </p:cNvPr>
          <p:cNvSpPr>
            <a:spLocks noGrp="1" noChangeArrowheads="1"/>
          </p:cNvSpPr>
          <p:nvPr>
            <p:ph type="title"/>
          </p:nvPr>
        </p:nvSpPr>
        <p:spPr>
          <a:xfrm>
            <a:off x="1948271" y="601165"/>
            <a:ext cx="8760069" cy="1325563"/>
          </a:xfrm>
        </p:spPr>
        <p:txBody>
          <a:bodyPr>
            <a:normAutofit/>
          </a:bodyPr>
          <a:lstStyle/>
          <a:p>
            <a:pPr algn="ctr"/>
            <a:r>
              <a:rPr lang="en-GB" altLang="en-US" sz="3600" b="1" dirty="0">
                <a:latin typeface="Trebuchet MS" panose="020B0603020202020204" pitchFamily="34" charset="0"/>
              </a:rPr>
              <a:t>Placing the service</a:t>
            </a:r>
          </a:p>
        </p:txBody>
      </p:sp>
      <p:sp>
        <p:nvSpPr>
          <p:cNvPr id="93187" name="Rectangle 3">
            <a:extLst>
              <a:ext uri="{FF2B5EF4-FFF2-40B4-BE49-F238E27FC236}">
                <a16:creationId xmlns:a16="http://schemas.microsoft.com/office/drawing/2014/main" id="{795328B5-B84B-4A79-9FB6-5AEC1458D4FF}"/>
              </a:ext>
            </a:extLst>
          </p:cNvPr>
          <p:cNvSpPr>
            <a:spLocks noGrp="1" noChangeArrowheads="1"/>
          </p:cNvSpPr>
          <p:nvPr>
            <p:ph idx="1"/>
          </p:nvPr>
        </p:nvSpPr>
        <p:spPr>
          <a:xfrm>
            <a:off x="838201" y="1926728"/>
            <a:ext cx="10515600" cy="3676895"/>
          </a:xfrm>
        </p:spPr>
        <p:txBody>
          <a:bodyPr/>
          <a:lstStyle/>
          <a:p>
            <a:pPr algn="ctr"/>
            <a:r>
              <a:rPr lang="en-GB" altLang="en-US" dirty="0">
                <a:latin typeface="Trebuchet MS" panose="020B0603020202020204" pitchFamily="34" charset="0"/>
              </a:rPr>
              <a:t>Location factors</a:t>
            </a:r>
          </a:p>
          <a:p>
            <a:pPr algn="ctr"/>
            <a:r>
              <a:rPr lang="en-GB" altLang="en-US" dirty="0">
                <a:latin typeface="Trebuchet MS" panose="020B0603020202020204" pitchFamily="34" charset="0"/>
              </a:rPr>
              <a:t>Physical environment</a:t>
            </a:r>
          </a:p>
          <a:p>
            <a:pPr algn="ctr"/>
            <a:r>
              <a:rPr lang="en-GB" altLang="en-US" dirty="0">
                <a:latin typeface="Trebuchet MS" panose="020B0603020202020204" pitchFamily="34" charset="0"/>
              </a:rPr>
              <a:t>Channels of referrals</a:t>
            </a:r>
          </a:p>
          <a:p>
            <a:pPr algn="ctr"/>
            <a:r>
              <a:rPr lang="en-GB" altLang="en-US" dirty="0">
                <a:latin typeface="Trebuchet MS" panose="020B0603020202020204" pitchFamily="34" charset="0"/>
              </a:rPr>
              <a:t>Accessibility issues</a:t>
            </a:r>
          </a:p>
          <a:p>
            <a:pPr algn="ctr"/>
            <a:r>
              <a:rPr lang="en-GB" altLang="en-US" dirty="0">
                <a:latin typeface="Trebuchet MS" panose="020B0603020202020204" pitchFamily="34" charset="0"/>
              </a:rPr>
              <a:t>Convenience of users</a:t>
            </a:r>
          </a:p>
          <a:p>
            <a:pPr algn="ctr"/>
            <a:r>
              <a:rPr lang="en-GB" altLang="en-US" dirty="0">
                <a:latin typeface="Trebuchet MS" panose="020B0603020202020204" pitchFamily="34" charset="0"/>
              </a:rPr>
              <a:t>Disability issues</a:t>
            </a:r>
          </a:p>
          <a:p>
            <a:pPr algn="ctr"/>
            <a:r>
              <a:rPr lang="en-GB" altLang="en-US" dirty="0">
                <a:latin typeface="Trebuchet MS" panose="020B0603020202020204" pitchFamily="34" charset="0"/>
              </a:rPr>
              <a:t>Subcontracting relationships</a:t>
            </a:r>
          </a:p>
        </p:txBody>
      </p:sp>
      <p:sp>
        <p:nvSpPr>
          <p:cNvPr id="6" name="Slide Number Placeholder 5">
            <a:extLst>
              <a:ext uri="{FF2B5EF4-FFF2-40B4-BE49-F238E27FC236}">
                <a16:creationId xmlns:a16="http://schemas.microsoft.com/office/drawing/2014/main" id="{32A1FBD8-AFF0-49C5-9A9C-9BB10B912922}"/>
              </a:ext>
            </a:extLst>
          </p:cNvPr>
          <p:cNvSpPr>
            <a:spLocks noGrp="1"/>
          </p:cNvSpPr>
          <p:nvPr>
            <p:ph type="sldNum" sz="quarter" idx="12"/>
          </p:nvPr>
        </p:nvSpPr>
        <p:spPr>
          <a:xfrm>
            <a:off x="123092" y="6361355"/>
            <a:ext cx="2743200" cy="365125"/>
          </a:xfrm>
        </p:spPr>
        <p:txBody>
          <a:bodyPr/>
          <a:lstStyle/>
          <a:p>
            <a:pPr algn="l"/>
            <a:fld id="{B3631F03-F4DD-4FF1-A338-9D2F5FBC9D97}" type="slidenum">
              <a:rPr lang="en-GB" altLang="en-US" sz="3200">
                <a:solidFill>
                  <a:schemeClr val="bg1"/>
                </a:solidFill>
              </a:rPr>
              <a:pPr algn="l"/>
              <a:t>18</a:t>
            </a:fld>
            <a:endParaRPr lang="en-GB" altLang="en-US" sz="32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94210" name="AutoShape 2">
            <a:extLst>
              <a:ext uri="{FF2B5EF4-FFF2-40B4-BE49-F238E27FC236}">
                <a16:creationId xmlns:a16="http://schemas.microsoft.com/office/drawing/2014/main" id="{2912E2A1-CB38-4A5B-8FDA-5B3CE6EEE1BD}"/>
              </a:ext>
            </a:extLst>
          </p:cNvPr>
          <p:cNvSpPr>
            <a:spLocks noGrp="1" noChangeArrowheads="1"/>
          </p:cNvSpPr>
          <p:nvPr>
            <p:ph type="title"/>
          </p:nvPr>
        </p:nvSpPr>
        <p:spPr>
          <a:xfrm>
            <a:off x="838200" y="769466"/>
            <a:ext cx="10515600" cy="580292"/>
          </a:xfrm>
        </p:spPr>
        <p:txBody>
          <a:bodyPr>
            <a:noAutofit/>
          </a:bodyPr>
          <a:lstStyle/>
          <a:p>
            <a:pPr algn="ctr"/>
            <a:r>
              <a:rPr lang="en-GB" altLang="en-US" sz="3600" b="1" dirty="0">
                <a:latin typeface="Trebuchet MS" panose="020B0603020202020204" pitchFamily="34" charset="0"/>
              </a:rPr>
              <a:t>Pricing the service</a:t>
            </a:r>
          </a:p>
        </p:txBody>
      </p:sp>
      <p:sp>
        <p:nvSpPr>
          <p:cNvPr id="94211" name="Rectangle 3">
            <a:extLst>
              <a:ext uri="{FF2B5EF4-FFF2-40B4-BE49-F238E27FC236}">
                <a16:creationId xmlns:a16="http://schemas.microsoft.com/office/drawing/2014/main" id="{235B3D91-8119-4AD9-97FF-378C1579815E}"/>
              </a:ext>
            </a:extLst>
          </p:cNvPr>
          <p:cNvSpPr>
            <a:spLocks noGrp="1" noChangeArrowheads="1"/>
          </p:cNvSpPr>
          <p:nvPr>
            <p:ph idx="1"/>
          </p:nvPr>
        </p:nvSpPr>
        <p:spPr>
          <a:xfrm>
            <a:off x="2191871" y="1458914"/>
            <a:ext cx="8498541" cy="4498134"/>
          </a:xfrm>
        </p:spPr>
        <p:txBody>
          <a:bodyPr>
            <a:normAutofit fontScale="92500" lnSpcReduction="10000"/>
          </a:bodyPr>
          <a:lstStyle/>
          <a:p>
            <a:pPr>
              <a:lnSpc>
                <a:spcPct val="80000"/>
              </a:lnSpc>
            </a:pPr>
            <a:r>
              <a:rPr lang="en-GB" altLang="en-US" sz="2400" dirty="0">
                <a:latin typeface="Trebuchet MS" panose="020B0603020202020204" pitchFamily="34" charset="0"/>
              </a:rPr>
              <a:t>The concept of primary and secondary users</a:t>
            </a:r>
          </a:p>
          <a:p>
            <a:pPr>
              <a:lnSpc>
                <a:spcPct val="80000"/>
              </a:lnSpc>
            </a:pPr>
            <a:r>
              <a:rPr lang="en-GB" altLang="en-US" sz="2400" dirty="0">
                <a:latin typeface="Trebuchet MS" panose="020B0603020202020204" pitchFamily="34" charset="0"/>
              </a:rPr>
              <a:t>Who takes the purchasing decision</a:t>
            </a:r>
          </a:p>
          <a:p>
            <a:pPr>
              <a:lnSpc>
                <a:spcPct val="80000"/>
              </a:lnSpc>
            </a:pPr>
            <a:r>
              <a:rPr lang="en-GB" altLang="en-US" sz="2400" dirty="0">
                <a:latin typeface="Trebuchet MS" panose="020B0603020202020204" pitchFamily="34" charset="0"/>
              </a:rPr>
              <a:t>Purchasers and influences</a:t>
            </a:r>
          </a:p>
          <a:p>
            <a:pPr>
              <a:lnSpc>
                <a:spcPct val="80000"/>
              </a:lnSpc>
            </a:pPr>
            <a:r>
              <a:rPr lang="en-GB" altLang="en-US" sz="2400" dirty="0">
                <a:latin typeface="Trebuchet MS" panose="020B0603020202020204" pitchFamily="34" charset="0"/>
              </a:rPr>
              <a:t>Best value issues</a:t>
            </a:r>
          </a:p>
          <a:p>
            <a:pPr>
              <a:lnSpc>
                <a:spcPct val="80000"/>
              </a:lnSpc>
            </a:pPr>
            <a:r>
              <a:rPr lang="en-GB" altLang="en-US" sz="2400" dirty="0">
                <a:latin typeface="Trebuchet MS" panose="020B0603020202020204" pitchFamily="34" charset="0"/>
              </a:rPr>
              <a:t>Full cost recovery issues</a:t>
            </a:r>
          </a:p>
          <a:p>
            <a:pPr lvl="1">
              <a:lnSpc>
                <a:spcPct val="80000"/>
              </a:lnSpc>
            </a:pPr>
            <a:r>
              <a:rPr lang="en-GB" altLang="en-US" sz="2000" dirty="0">
                <a:latin typeface="Trebuchet MS" panose="020B0603020202020204" pitchFamily="34" charset="0"/>
              </a:rPr>
              <a:t>Set up costs</a:t>
            </a:r>
          </a:p>
          <a:p>
            <a:pPr lvl="1">
              <a:lnSpc>
                <a:spcPct val="80000"/>
              </a:lnSpc>
            </a:pPr>
            <a:r>
              <a:rPr lang="en-GB" altLang="en-US" sz="2000" dirty="0">
                <a:latin typeface="Trebuchet MS" panose="020B0603020202020204" pitchFamily="34" charset="0"/>
              </a:rPr>
              <a:t>Direct costs</a:t>
            </a:r>
          </a:p>
          <a:p>
            <a:pPr lvl="1">
              <a:lnSpc>
                <a:spcPct val="80000"/>
              </a:lnSpc>
            </a:pPr>
            <a:r>
              <a:rPr lang="en-GB" altLang="en-US" sz="2000" dirty="0">
                <a:latin typeface="Trebuchet MS" panose="020B0603020202020204" pitchFamily="34" charset="0"/>
              </a:rPr>
              <a:t>Overhead costs</a:t>
            </a:r>
          </a:p>
          <a:p>
            <a:pPr lvl="1">
              <a:lnSpc>
                <a:spcPct val="80000"/>
              </a:lnSpc>
            </a:pPr>
            <a:r>
              <a:rPr lang="en-GB" altLang="en-US" sz="2000" dirty="0">
                <a:latin typeface="Trebuchet MS" panose="020B0603020202020204" pitchFamily="34" charset="0"/>
              </a:rPr>
              <a:t>Management costs</a:t>
            </a:r>
          </a:p>
          <a:p>
            <a:pPr>
              <a:lnSpc>
                <a:spcPct val="80000"/>
              </a:lnSpc>
            </a:pPr>
            <a:r>
              <a:rPr lang="en-GB" altLang="en-US" sz="2400" dirty="0">
                <a:latin typeface="Trebuchet MS" panose="020B0603020202020204" pitchFamily="34" charset="0"/>
              </a:rPr>
              <a:t>Membership and usage fees</a:t>
            </a:r>
          </a:p>
          <a:p>
            <a:pPr>
              <a:lnSpc>
                <a:spcPct val="80000"/>
              </a:lnSpc>
            </a:pPr>
            <a:r>
              <a:rPr lang="en-GB" altLang="en-US" sz="2400" dirty="0">
                <a:latin typeface="Trebuchet MS" panose="020B0603020202020204" pitchFamily="34" charset="0"/>
              </a:rPr>
              <a:t>Affordability</a:t>
            </a:r>
          </a:p>
          <a:p>
            <a:pPr>
              <a:lnSpc>
                <a:spcPct val="80000"/>
              </a:lnSpc>
            </a:pPr>
            <a:r>
              <a:rPr lang="en-GB" altLang="en-US" sz="2400" dirty="0">
                <a:latin typeface="Trebuchet MS" panose="020B0603020202020204" pitchFamily="34" charset="0"/>
              </a:rPr>
              <a:t>Making payment easier</a:t>
            </a:r>
          </a:p>
          <a:p>
            <a:pPr>
              <a:lnSpc>
                <a:spcPct val="80000"/>
              </a:lnSpc>
            </a:pPr>
            <a:r>
              <a:rPr lang="en-GB" altLang="en-US" sz="2400" dirty="0">
                <a:latin typeface="Trebuchet MS" panose="020B0603020202020204" pitchFamily="34" charset="0"/>
              </a:rPr>
              <a:t>Premium product and service</a:t>
            </a:r>
          </a:p>
          <a:p>
            <a:pPr lvl="1">
              <a:lnSpc>
                <a:spcPct val="80000"/>
              </a:lnSpc>
            </a:pPr>
            <a:endParaRPr lang="en-GB" altLang="en-US" sz="2000" dirty="0">
              <a:latin typeface="Trebuchet MS" panose="020B0603020202020204" pitchFamily="34" charset="0"/>
            </a:endParaRPr>
          </a:p>
        </p:txBody>
      </p:sp>
      <p:sp>
        <p:nvSpPr>
          <p:cNvPr id="6" name="Slide Number Placeholder 5">
            <a:extLst>
              <a:ext uri="{FF2B5EF4-FFF2-40B4-BE49-F238E27FC236}">
                <a16:creationId xmlns:a16="http://schemas.microsoft.com/office/drawing/2014/main" id="{9187C1BB-9DE2-4B59-81AA-86B29DA790E9}"/>
              </a:ext>
            </a:extLst>
          </p:cNvPr>
          <p:cNvSpPr>
            <a:spLocks noGrp="1"/>
          </p:cNvSpPr>
          <p:nvPr>
            <p:ph type="sldNum" sz="quarter" idx="12"/>
          </p:nvPr>
        </p:nvSpPr>
        <p:spPr>
          <a:xfrm>
            <a:off x="99647" y="6356350"/>
            <a:ext cx="2743200" cy="365125"/>
          </a:xfrm>
        </p:spPr>
        <p:txBody>
          <a:bodyPr/>
          <a:lstStyle/>
          <a:p>
            <a:pPr algn="l"/>
            <a:fld id="{4E91B55C-2B15-4A37-97F4-7A654197D933}" type="slidenum">
              <a:rPr lang="en-GB" altLang="en-US" sz="3200">
                <a:solidFill>
                  <a:schemeClr val="bg1"/>
                </a:solidFill>
              </a:rPr>
              <a:pPr algn="l"/>
              <a:t>19</a:t>
            </a:fld>
            <a:endParaRPr lang="en-GB" altLang="en-US" sz="32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8BB9A-C41A-43B7-A950-2B7373F0CAF9}"/>
              </a:ext>
            </a:extLst>
          </p:cNvPr>
          <p:cNvSpPr>
            <a:spLocks noGrp="1"/>
          </p:cNvSpPr>
          <p:nvPr>
            <p:ph type="ctrTitle"/>
          </p:nvPr>
        </p:nvSpPr>
        <p:spPr/>
        <p:txBody>
          <a:bodyPr>
            <a:normAutofit/>
          </a:bodyPr>
          <a:lstStyle/>
          <a:p>
            <a:r>
              <a:rPr lang="en-GB" sz="3600" b="1" dirty="0">
                <a:latin typeface="Trebuchet MS" panose="020B0603020202020204" pitchFamily="34" charset="0"/>
              </a:rPr>
              <a:t>Achieving stakeholder involvement</a:t>
            </a:r>
          </a:p>
        </p:txBody>
      </p:sp>
      <p:sp>
        <p:nvSpPr>
          <p:cNvPr id="3" name="Subtitle 2">
            <a:extLst>
              <a:ext uri="{FF2B5EF4-FFF2-40B4-BE49-F238E27FC236}">
                <a16:creationId xmlns:a16="http://schemas.microsoft.com/office/drawing/2014/main" id="{5C8BB591-9496-4E90-B1F7-3C7D3C40CB0A}"/>
              </a:ext>
            </a:extLst>
          </p:cNvPr>
          <p:cNvSpPr>
            <a:spLocks noGrp="1"/>
          </p:cNvSpPr>
          <p:nvPr>
            <p:ph type="subTitle" idx="1"/>
          </p:nvPr>
        </p:nvSpPr>
        <p:spPr/>
        <p:txBody>
          <a:bodyPr>
            <a:normAutofit/>
          </a:bodyPr>
          <a:lstStyle/>
          <a:p>
            <a:r>
              <a:rPr lang="en-GB" sz="1800" dirty="0">
                <a:latin typeface="Trebuchet MS" panose="020B0603020202020204" pitchFamily="34" charset="0"/>
              </a:rPr>
              <a:t>Ade Sawyerr – Management Consultant</a:t>
            </a:r>
          </a:p>
          <a:p>
            <a:r>
              <a:rPr lang="en-GB" sz="1800" dirty="0">
                <a:latin typeface="Trebuchet MS" panose="020B0603020202020204" pitchFamily="34" charset="0"/>
              </a:rPr>
              <a:t>Ubele Associate</a:t>
            </a:r>
          </a:p>
          <a:p>
            <a:r>
              <a:rPr lang="en-GB" sz="1800" dirty="0">
                <a:latin typeface="Trebuchet MS" panose="020B0603020202020204" pitchFamily="34" charset="0"/>
              </a:rPr>
              <a:t>Fundraising support</a:t>
            </a:r>
          </a:p>
          <a:p>
            <a:endParaRPr lang="en-GB" sz="1800"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7CF1A499-CCCF-1C46-80EB-ED9EEAF7DE2A}"/>
              </a:ext>
            </a:extLst>
          </p:cNvPr>
          <p:cNvSpPr>
            <a:spLocks noGrp="1"/>
          </p:cNvSpPr>
          <p:nvPr>
            <p:ph type="sldNum" sz="quarter" idx="12"/>
          </p:nvPr>
        </p:nvSpPr>
        <p:spPr>
          <a:xfrm>
            <a:off x="152400" y="6296716"/>
            <a:ext cx="2743200" cy="365125"/>
          </a:xfrm>
        </p:spPr>
        <p:txBody>
          <a:bodyPr/>
          <a:lstStyle/>
          <a:p>
            <a:pPr algn="l"/>
            <a:fld id="{E8639A79-17D5-C24B-B59B-E0D0FE1FCAEE}" type="slidenum">
              <a:rPr lang="en-US" sz="3200" smtClean="0">
                <a:solidFill>
                  <a:schemeClr val="bg1"/>
                </a:solidFill>
              </a:rPr>
              <a:pPr algn="l"/>
              <a:t>2</a:t>
            </a:fld>
            <a:endParaRPr lang="en-US" sz="3200" dirty="0">
              <a:solidFill>
                <a:schemeClr val="bg1"/>
              </a:solidFill>
            </a:endParaRPr>
          </a:p>
        </p:txBody>
      </p:sp>
    </p:spTree>
    <p:extLst>
      <p:ext uri="{BB962C8B-B14F-4D97-AF65-F5344CB8AC3E}">
        <p14:creationId xmlns:p14="http://schemas.microsoft.com/office/powerpoint/2010/main" val="1818519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97282" name="AutoShape 2">
            <a:extLst>
              <a:ext uri="{FF2B5EF4-FFF2-40B4-BE49-F238E27FC236}">
                <a16:creationId xmlns:a16="http://schemas.microsoft.com/office/drawing/2014/main" id="{3A071B34-443E-4443-B190-5A417B6F80B1}"/>
              </a:ext>
            </a:extLst>
          </p:cNvPr>
          <p:cNvSpPr>
            <a:spLocks noGrp="1" noChangeArrowheads="1"/>
          </p:cNvSpPr>
          <p:nvPr>
            <p:ph type="title"/>
          </p:nvPr>
        </p:nvSpPr>
        <p:spPr>
          <a:xfrm>
            <a:off x="1487487" y="673161"/>
            <a:ext cx="9217026" cy="987303"/>
          </a:xfrm>
        </p:spPr>
        <p:txBody>
          <a:bodyPr>
            <a:normAutofit/>
          </a:bodyPr>
          <a:lstStyle/>
          <a:p>
            <a:pPr algn="ctr"/>
            <a:r>
              <a:rPr lang="en-GB" altLang="en-US" sz="3600" b="1" dirty="0">
                <a:latin typeface="Trebuchet MS" panose="020B0603020202020204" pitchFamily="34" charset="0"/>
              </a:rPr>
              <a:t>Promotion and Publicity</a:t>
            </a:r>
          </a:p>
        </p:txBody>
      </p:sp>
      <p:sp>
        <p:nvSpPr>
          <p:cNvPr id="97283" name="Rectangle 3">
            <a:extLst>
              <a:ext uri="{FF2B5EF4-FFF2-40B4-BE49-F238E27FC236}">
                <a16:creationId xmlns:a16="http://schemas.microsoft.com/office/drawing/2014/main" id="{0807C976-E7CE-4837-87DE-1A86BFAAED30}"/>
              </a:ext>
            </a:extLst>
          </p:cNvPr>
          <p:cNvSpPr>
            <a:spLocks noGrp="1" noChangeArrowheads="1"/>
          </p:cNvSpPr>
          <p:nvPr>
            <p:ph idx="1"/>
          </p:nvPr>
        </p:nvSpPr>
        <p:spPr>
          <a:xfrm>
            <a:off x="2362201" y="1531938"/>
            <a:ext cx="7693025" cy="4824412"/>
          </a:xfrm>
        </p:spPr>
        <p:txBody>
          <a:bodyPr>
            <a:normAutofit/>
          </a:bodyPr>
          <a:lstStyle/>
          <a:p>
            <a:pPr marL="0" indent="0">
              <a:lnSpc>
                <a:spcPct val="90000"/>
              </a:lnSpc>
              <a:buNone/>
            </a:pPr>
            <a:r>
              <a:rPr lang="en-GB" altLang="en-US" dirty="0">
                <a:latin typeface="Trebuchet MS" panose="020B0603020202020204" pitchFamily="34" charset="0"/>
              </a:rPr>
              <a:t>Image and target client group</a:t>
            </a:r>
          </a:p>
          <a:p>
            <a:r>
              <a:rPr lang="en-GB" altLang="en-US" sz="2400" dirty="0">
                <a:latin typeface="Trebuchet MS" panose="020B0603020202020204" pitchFamily="34" charset="0"/>
              </a:rPr>
              <a:t>The purpose</a:t>
            </a:r>
          </a:p>
          <a:p>
            <a:r>
              <a:rPr lang="en-GB" altLang="en-US" sz="2400" dirty="0">
                <a:latin typeface="Trebuchet MS" panose="020B0603020202020204" pitchFamily="34" charset="0"/>
              </a:rPr>
              <a:t>Awareness</a:t>
            </a:r>
          </a:p>
          <a:p>
            <a:r>
              <a:rPr lang="en-GB" altLang="en-US" sz="2400" dirty="0">
                <a:latin typeface="Trebuchet MS" panose="020B0603020202020204" pitchFamily="34" charset="0"/>
              </a:rPr>
              <a:t>Interest</a:t>
            </a:r>
          </a:p>
          <a:p>
            <a:r>
              <a:rPr lang="en-GB" altLang="en-US" sz="2400" dirty="0">
                <a:latin typeface="Trebuchet MS" panose="020B0603020202020204" pitchFamily="34" charset="0"/>
              </a:rPr>
              <a:t>Desire</a:t>
            </a:r>
          </a:p>
          <a:p>
            <a:r>
              <a:rPr lang="en-GB" altLang="en-US" sz="2400" dirty="0">
                <a:latin typeface="Trebuchet MS" panose="020B0603020202020204" pitchFamily="34" charset="0"/>
              </a:rPr>
              <a:t>Action</a:t>
            </a:r>
          </a:p>
          <a:p>
            <a:pPr marL="0" indent="0">
              <a:lnSpc>
                <a:spcPct val="90000"/>
              </a:lnSpc>
              <a:buNone/>
            </a:pPr>
            <a:r>
              <a:rPr lang="en-GB" altLang="en-US" dirty="0">
                <a:latin typeface="Trebuchet MS" panose="020B0603020202020204" pitchFamily="34" charset="0"/>
              </a:rPr>
              <a:t>The communication mix</a:t>
            </a:r>
          </a:p>
          <a:p>
            <a:r>
              <a:rPr lang="en-GB" altLang="en-US" sz="2400" dirty="0">
                <a:latin typeface="Trebuchet MS" panose="020B0603020202020204" pitchFamily="34" charset="0"/>
              </a:rPr>
              <a:t>The content</a:t>
            </a:r>
          </a:p>
          <a:p>
            <a:r>
              <a:rPr lang="en-GB" altLang="en-US" sz="2400" dirty="0">
                <a:latin typeface="Trebuchet MS" panose="020B0603020202020204" pitchFamily="34" charset="0"/>
              </a:rPr>
              <a:t>The medium</a:t>
            </a:r>
          </a:p>
          <a:p>
            <a:r>
              <a:rPr lang="en-GB" altLang="en-US" sz="2400" dirty="0">
                <a:latin typeface="Trebuchet MS" panose="020B0603020202020204" pitchFamily="34" charset="0"/>
              </a:rPr>
              <a:t>The process</a:t>
            </a:r>
          </a:p>
        </p:txBody>
      </p:sp>
      <p:sp>
        <p:nvSpPr>
          <p:cNvPr id="6" name="Slide Number Placeholder 5">
            <a:extLst>
              <a:ext uri="{FF2B5EF4-FFF2-40B4-BE49-F238E27FC236}">
                <a16:creationId xmlns:a16="http://schemas.microsoft.com/office/drawing/2014/main" id="{B2BA9F7F-3D66-4797-9063-3A2B228EE0AF}"/>
              </a:ext>
            </a:extLst>
          </p:cNvPr>
          <p:cNvSpPr>
            <a:spLocks noGrp="1"/>
          </p:cNvSpPr>
          <p:nvPr>
            <p:ph type="sldNum" sz="quarter" idx="12"/>
          </p:nvPr>
        </p:nvSpPr>
        <p:spPr/>
        <p:txBody>
          <a:bodyPr/>
          <a:lstStyle/>
          <a:p>
            <a:fld id="{691D8594-95C5-4E2D-AE67-694F33352852}" type="slidenum">
              <a:rPr lang="en-GB" altLang="en-US"/>
              <a:pPr/>
              <a:t>20</a:t>
            </a:fld>
            <a:endParaRPr lang="en-GB" altLang="en-US" dirty="0"/>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98306" name="AutoShape 2">
            <a:extLst>
              <a:ext uri="{FF2B5EF4-FFF2-40B4-BE49-F238E27FC236}">
                <a16:creationId xmlns:a16="http://schemas.microsoft.com/office/drawing/2014/main" id="{079BDDEC-90E8-4C63-B99A-185E13280F36}"/>
              </a:ext>
            </a:extLst>
          </p:cNvPr>
          <p:cNvSpPr>
            <a:spLocks noGrp="1" noChangeArrowheads="1"/>
          </p:cNvSpPr>
          <p:nvPr>
            <p:ph type="title"/>
          </p:nvPr>
        </p:nvSpPr>
        <p:spPr>
          <a:xfrm>
            <a:off x="1590374" y="879230"/>
            <a:ext cx="8795238" cy="811457"/>
          </a:xfrm>
        </p:spPr>
        <p:txBody>
          <a:bodyPr>
            <a:normAutofit/>
          </a:bodyPr>
          <a:lstStyle/>
          <a:p>
            <a:pPr algn="ctr"/>
            <a:r>
              <a:rPr lang="en-GB" altLang="en-US" sz="3600" b="1" dirty="0">
                <a:latin typeface="Trebuchet MS" panose="020B0603020202020204" pitchFamily="34" charset="0"/>
              </a:rPr>
              <a:t>The Content</a:t>
            </a:r>
          </a:p>
        </p:txBody>
      </p:sp>
      <p:sp>
        <p:nvSpPr>
          <p:cNvPr id="98307" name="Rectangle 3">
            <a:extLst>
              <a:ext uri="{FF2B5EF4-FFF2-40B4-BE49-F238E27FC236}">
                <a16:creationId xmlns:a16="http://schemas.microsoft.com/office/drawing/2014/main" id="{4AC7BFD1-5BD2-4FD6-AD97-0E31EB80C624}"/>
              </a:ext>
            </a:extLst>
          </p:cNvPr>
          <p:cNvSpPr>
            <a:spLocks noGrp="1" noChangeArrowheads="1"/>
          </p:cNvSpPr>
          <p:nvPr>
            <p:ph idx="1"/>
          </p:nvPr>
        </p:nvSpPr>
        <p:spPr>
          <a:xfrm>
            <a:off x="1377461" y="2161564"/>
            <a:ext cx="9437077" cy="3723909"/>
          </a:xfrm>
        </p:spPr>
        <p:txBody>
          <a:bodyPr/>
          <a:lstStyle/>
          <a:p>
            <a:r>
              <a:rPr lang="en-GB" altLang="en-US" dirty="0">
                <a:latin typeface="Trebuchet MS" panose="020B0603020202020204" pitchFamily="34" charset="0"/>
              </a:rPr>
              <a:t>Who we are and what we do</a:t>
            </a:r>
          </a:p>
          <a:p>
            <a:r>
              <a:rPr lang="en-GB" altLang="en-US" dirty="0">
                <a:latin typeface="Trebuchet MS" panose="020B0603020202020204" pitchFamily="34" charset="0"/>
              </a:rPr>
              <a:t>Who we serve, where and when</a:t>
            </a:r>
          </a:p>
          <a:p>
            <a:r>
              <a:rPr lang="en-GB" altLang="en-US" dirty="0">
                <a:latin typeface="Trebuchet MS" panose="020B0603020202020204" pitchFamily="34" charset="0"/>
              </a:rPr>
              <a:t>How to contact us</a:t>
            </a:r>
          </a:p>
          <a:p>
            <a:r>
              <a:rPr lang="en-GB" altLang="en-US" dirty="0">
                <a:latin typeface="Trebuchet MS" panose="020B0603020202020204" pitchFamily="34" charset="0"/>
              </a:rPr>
              <a:t>Example of what we do</a:t>
            </a:r>
          </a:p>
          <a:p>
            <a:r>
              <a:rPr lang="en-GB" altLang="en-US" dirty="0">
                <a:latin typeface="Trebuchet MS" panose="020B0603020202020204" pitchFamily="34" charset="0"/>
              </a:rPr>
              <a:t>Testimony and endorsement</a:t>
            </a:r>
          </a:p>
          <a:p>
            <a:r>
              <a:rPr lang="en-GB" altLang="en-US" dirty="0">
                <a:latin typeface="Trebuchet MS" panose="020B0603020202020204" pitchFamily="34" charset="0"/>
              </a:rPr>
              <a:t>Benefits</a:t>
            </a:r>
          </a:p>
          <a:p>
            <a:r>
              <a:rPr lang="en-GB" altLang="en-US" dirty="0">
                <a:latin typeface="Trebuchet MS" panose="020B0603020202020204" pitchFamily="34" charset="0"/>
              </a:rPr>
              <a:t>Next steps</a:t>
            </a:r>
          </a:p>
        </p:txBody>
      </p:sp>
      <p:sp>
        <p:nvSpPr>
          <p:cNvPr id="6" name="Slide Number Placeholder 5">
            <a:extLst>
              <a:ext uri="{FF2B5EF4-FFF2-40B4-BE49-F238E27FC236}">
                <a16:creationId xmlns:a16="http://schemas.microsoft.com/office/drawing/2014/main" id="{31CE505C-72AB-4F49-916F-045205C1C620}"/>
              </a:ext>
            </a:extLst>
          </p:cNvPr>
          <p:cNvSpPr>
            <a:spLocks noGrp="1"/>
          </p:cNvSpPr>
          <p:nvPr>
            <p:ph type="sldNum" sz="quarter" idx="12"/>
          </p:nvPr>
        </p:nvSpPr>
        <p:spPr/>
        <p:txBody>
          <a:bodyPr/>
          <a:lstStyle/>
          <a:p>
            <a:fld id="{73D77405-65DF-4BCD-ADFA-2E762701DF73}" type="slidenum">
              <a:rPr lang="en-GB" altLang="en-US"/>
              <a:pPr/>
              <a:t>21</a:t>
            </a:fld>
            <a:endParaRPr lang="en-GB" altLang="en-US" dirty="0"/>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99330" name="AutoShape 2">
            <a:extLst>
              <a:ext uri="{FF2B5EF4-FFF2-40B4-BE49-F238E27FC236}">
                <a16:creationId xmlns:a16="http://schemas.microsoft.com/office/drawing/2014/main" id="{35678D25-50A9-4EFD-8A1F-AE76A45C28A9}"/>
              </a:ext>
            </a:extLst>
          </p:cNvPr>
          <p:cNvSpPr>
            <a:spLocks noGrp="1" noChangeArrowheads="1"/>
          </p:cNvSpPr>
          <p:nvPr>
            <p:ph type="title"/>
          </p:nvPr>
        </p:nvSpPr>
        <p:spPr>
          <a:xfrm>
            <a:off x="1469781" y="676274"/>
            <a:ext cx="9252438" cy="1009651"/>
          </a:xfrm>
        </p:spPr>
        <p:txBody>
          <a:bodyPr>
            <a:normAutofit/>
          </a:bodyPr>
          <a:lstStyle/>
          <a:p>
            <a:pPr algn="ctr"/>
            <a:r>
              <a:rPr lang="en-GB" altLang="en-US" sz="3600" b="1" dirty="0">
                <a:latin typeface="Trebuchet MS" panose="020B0603020202020204" pitchFamily="34" charset="0"/>
              </a:rPr>
              <a:t>The Message</a:t>
            </a:r>
          </a:p>
        </p:txBody>
      </p:sp>
      <p:sp>
        <p:nvSpPr>
          <p:cNvPr id="99331" name="Rectangle 3">
            <a:extLst>
              <a:ext uri="{FF2B5EF4-FFF2-40B4-BE49-F238E27FC236}">
                <a16:creationId xmlns:a16="http://schemas.microsoft.com/office/drawing/2014/main" id="{37AC6EF3-3FFC-4E68-B3B8-E60C10B8F21A}"/>
              </a:ext>
            </a:extLst>
          </p:cNvPr>
          <p:cNvSpPr>
            <a:spLocks noGrp="1" noChangeArrowheads="1"/>
          </p:cNvSpPr>
          <p:nvPr>
            <p:ph idx="1"/>
          </p:nvPr>
        </p:nvSpPr>
        <p:spPr>
          <a:xfrm>
            <a:off x="2101362" y="1825625"/>
            <a:ext cx="9252438" cy="4351338"/>
          </a:xfrm>
        </p:spPr>
        <p:txBody>
          <a:bodyPr/>
          <a:lstStyle/>
          <a:p>
            <a:r>
              <a:rPr lang="en-GB" altLang="en-US" dirty="0">
                <a:latin typeface="Trebuchet MS" panose="020B0603020202020204" pitchFamily="34" charset="0"/>
              </a:rPr>
              <a:t>Service delivery and information to users</a:t>
            </a:r>
          </a:p>
          <a:p>
            <a:r>
              <a:rPr lang="en-GB" altLang="en-US" dirty="0">
                <a:latin typeface="Trebuchet MS" panose="020B0603020202020204" pitchFamily="34" charset="0"/>
              </a:rPr>
              <a:t>Publicity is not paid for</a:t>
            </a:r>
          </a:p>
          <a:p>
            <a:r>
              <a:rPr lang="en-GB" altLang="en-US" dirty="0">
                <a:latin typeface="Trebuchet MS" panose="020B0603020202020204" pitchFamily="34" charset="0"/>
              </a:rPr>
              <a:t>Advertising is paid for</a:t>
            </a:r>
          </a:p>
          <a:p>
            <a:r>
              <a:rPr lang="en-GB" altLang="en-US" dirty="0">
                <a:latin typeface="Trebuchet MS" panose="020B0603020202020204" pitchFamily="34" charset="0"/>
              </a:rPr>
              <a:t>Staff and volunteer recruitment</a:t>
            </a:r>
          </a:p>
          <a:p>
            <a:r>
              <a:rPr lang="en-GB" altLang="en-US" dirty="0">
                <a:latin typeface="Trebuchet MS" panose="020B0603020202020204" pitchFamily="34" charset="0"/>
              </a:rPr>
              <a:t>Message to sponsors and funders</a:t>
            </a:r>
          </a:p>
          <a:p>
            <a:r>
              <a:rPr lang="en-GB" altLang="en-US" dirty="0">
                <a:latin typeface="Trebuchet MS" panose="020B0603020202020204" pitchFamily="34" charset="0"/>
              </a:rPr>
              <a:t>Message to members</a:t>
            </a:r>
          </a:p>
          <a:p>
            <a:r>
              <a:rPr lang="en-GB" altLang="en-US" dirty="0">
                <a:latin typeface="Trebuchet MS" panose="020B0603020202020204" pitchFamily="34" charset="0"/>
              </a:rPr>
              <a:t>Message to general public</a:t>
            </a:r>
          </a:p>
          <a:p>
            <a:r>
              <a:rPr lang="en-GB" altLang="en-US" dirty="0">
                <a:latin typeface="Trebuchet MS" panose="020B0603020202020204" pitchFamily="34" charset="0"/>
              </a:rPr>
              <a:t>Proposals to funders</a:t>
            </a:r>
          </a:p>
        </p:txBody>
      </p:sp>
      <p:sp>
        <p:nvSpPr>
          <p:cNvPr id="6" name="Slide Number Placeholder 5">
            <a:extLst>
              <a:ext uri="{FF2B5EF4-FFF2-40B4-BE49-F238E27FC236}">
                <a16:creationId xmlns:a16="http://schemas.microsoft.com/office/drawing/2014/main" id="{FD10DC14-3EB3-43B2-8C1D-589C59E1F2AD}"/>
              </a:ext>
            </a:extLst>
          </p:cNvPr>
          <p:cNvSpPr>
            <a:spLocks noGrp="1"/>
          </p:cNvSpPr>
          <p:nvPr>
            <p:ph type="sldNum" sz="quarter" idx="12"/>
          </p:nvPr>
        </p:nvSpPr>
        <p:spPr/>
        <p:txBody>
          <a:bodyPr/>
          <a:lstStyle/>
          <a:p>
            <a:fld id="{9A67BA3B-53BC-468B-9403-577F911FCC97}" type="slidenum">
              <a:rPr lang="en-GB" altLang="en-US"/>
              <a:pPr/>
              <a:t>22</a:t>
            </a:fld>
            <a:endParaRPr lang="en-GB" altLang="en-US" dirty="0"/>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00354" name="AutoShape 2">
            <a:extLst>
              <a:ext uri="{FF2B5EF4-FFF2-40B4-BE49-F238E27FC236}">
                <a16:creationId xmlns:a16="http://schemas.microsoft.com/office/drawing/2014/main" id="{A5ED5553-E289-4AE1-8656-D75C8EB0FCFB}"/>
              </a:ext>
            </a:extLst>
          </p:cNvPr>
          <p:cNvSpPr>
            <a:spLocks noGrp="1" noChangeArrowheads="1"/>
          </p:cNvSpPr>
          <p:nvPr>
            <p:ph type="title"/>
          </p:nvPr>
        </p:nvSpPr>
        <p:spPr>
          <a:xfrm>
            <a:off x="2325443" y="726211"/>
            <a:ext cx="7537937" cy="940777"/>
          </a:xfrm>
        </p:spPr>
        <p:txBody>
          <a:bodyPr>
            <a:normAutofit/>
          </a:bodyPr>
          <a:lstStyle/>
          <a:p>
            <a:pPr algn="ctr"/>
            <a:r>
              <a:rPr lang="en-GB" altLang="en-US" sz="3600" b="1" dirty="0">
                <a:latin typeface="Trebuchet MS" panose="020B0603020202020204" pitchFamily="34" charset="0"/>
              </a:rPr>
              <a:t>The Media</a:t>
            </a:r>
          </a:p>
        </p:txBody>
      </p:sp>
      <p:sp>
        <p:nvSpPr>
          <p:cNvPr id="100355" name="Rectangle 3">
            <a:extLst>
              <a:ext uri="{FF2B5EF4-FFF2-40B4-BE49-F238E27FC236}">
                <a16:creationId xmlns:a16="http://schemas.microsoft.com/office/drawing/2014/main" id="{1EDEF01A-593C-4A47-A675-B5D2B3C0E59C}"/>
              </a:ext>
            </a:extLst>
          </p:cNvPr>
          <p:cNvSpPr>
            <a:spLocks noGrp="1" noChangeArrowheads="1"/>
          </p:cNvSpPr>
          <p:nvPr>
            <p:ph idx="1"/>
          </p:nvPr>
        </p:nvSpPr>
        <p:spPr>
          <a:xfrm>
            <a:off x="2325443" y="1800480"/>
            <a:ext cx="9027459" cy="4331309"/>
          </a:xfrm>
        </p:spPr>
        <p:txBody>
          <a:bodyPr>
            <a:normAutofit fontScale="77500" lnSpcReduction="20000"/>
          </a:bodyPr>
          <a:lstStyle/>
          <a:p>
            <a:pPr marL="0" indent="0">
              <a:lnSpc>
                <a:spcPct val="90000"/>
              </a:lnSpc>
              <a:buNone/>
            </a:pPr>
            <a:r>
              <a:rPr lang="en-GB" altLang="en-US" sz="2400" b="1" dirty="0">
                <a:latin typeface="Trebuchet MS" panose="020B0603020202020204" pitchFamily="34" charset="0"/>
              </a:rPr>
              <a:t>Television?  Radio?</a:t>
            </a:r>
          </a:p>
          <a:p>
            <a:pPr>
              <a:lnSpc>
                <a:spcPct val="90000"/>
              </a:lnSpc>
            </a:pPr>
            <a:r>
              <a:rPr lang="en-GB" altLang="en-US" sz="2400" dirty="0">
                <a:latin typeface="Trebuchet MS" panose="020B0603020202020204" pitchFamily="34" charset="0"/>
              </a:rPr>
              <a:t>Press</a:t>
            </a:r>
          </a:p>
          <a:p>
            <a:pPr lvl="1">
              <a:lnSpc>
                <a:spcPct val="90000"/>
              </a:lnSpc>
            </a:pPr>
            <a:r>
              <a:rPr lang="en-GB" altLang="en-US" sz="2000" dirty="0">
                <a:latin typeface="Trebuchet MS" panose="020B0603020202020204" pitchFamily="34" charset="0"/>
              </a:rPr>
              <a:t>National, local, ethnic, trade or sector</a:t>
            </a:r>
          </a:p>
          <a:p>
            <a:pPr lvl="1">
              <a:lnSpc>
                <a:spcPct val="90000"/>
              </a:lnSpc>
            </a:pPr>
            <a:r>
              <a:rPr lang="en-GB" altLang="en-US" sz="2000" dirty="0">
                <a:latin typeface="Trebuchet MS" panose="020B0603020202020204" pitchFamily="34" charset="0"/>
              </a:rPr>
              <a:t>Publicity or advertising</a:t>
            </a:r>
          </a:p>
          <a:p>
            <a:pPr lvl="1">
              <a:lnSpc>
                <a:spcPct val="90000"/>
              </a:lnSpc>
            </a:pPr>
            <a:r>
              <a:rPr lang="en-GB" altLang="en-US" sz="2000" dirty="0">
                <a:latin typeface="Trebuchet MS" panose="020B0603020202020204" pitchFamily="34" charset="0"/>
              </a:rPr>
              <a:t>Articles</a:t>
            </a:r>
          </a:p>
          <a:p>
            <a:pPr>
              <a:lnSpc>
                <a:spcPct val="90000"/>
              </a:lnSpc>
            </a:pPr>
            <a:r>
              <a:rPr lang="en-GB" altLang="en-US" sz="2400" dirty="0">
                <a:latin typeface="Trebuchet MS" panose="020B0603020202020204" pitchFamily="34" charset="0"/>
              </a:rPr>
              <a:t>Directories</a:t>
            </a:r>
          </a:p>
          <a:p>
            <a:pPr>
              <a:lnSpc>
                <a:spcPct val="90000"/>
              </a:lnSpc>
            </a:pPr>
            <a:r>
              <a:rPr lang="en-GB" altLang="en-US" sz="2400" dirty="0">
                <a:latin typeface="Trebuchet MS" panose="020B0603020202020204" pitchFamily="34" charset="0"/>
              </a:rPr>
              <a:t>Exhibitions and fairs</a:t>
            </a:r>
          </a:p>
          <a:p>
            <a:pPr>
              <a:lnSpc>
                <a:spcPct val="90000"/>
              </a:lnSpc>
            </a:pPr>
            <a:r>
              <a:rPr lang="en-GB" altLang="en-US" sz="2400" dirty="0">
                <a:latin typeface="Trebuchet MS" panose="020B0603020202020204" pitchFamily="34" charset="0"/>
              </a:rPr>
              <a:t>Open days</a:t>
            </a:r>
          </a:p>
          <a:p>
            <a:pPr>
              <a:lnSpc>
                <a:spcPct val="90000"/>
              </a:lnSpc>
            </a:pPr>
            <a:r>
              <a:rPr lang="en-GB" altLang="en-US" sz="2400" dirty="0">
                <a:latin typeface="Trebuchet MS" panose="020B0603020202020204" pitchFamily="34" charset="0"/>
              </a:rPr>
              <a:t>Newsletters</a:t>
            </a:r>
          </a:p>
          <a:p>
            <a:pPr>
              <a:lnSpc>
                <a:spcPct val="90000"/>
              </a:lnSpc>
            </a:pPr>
            <a:r>
              <a:rPr lang="en-GB" altLang="en-US" sz="2400" dirty="0">
                <a:latin typeface="Trebuchet MS" panose="020B0603020202020204" pitchFamily="34" charset="0"/>
              </a:rPr>
              <a:t>Poster and brochures</a:t>
            </a:r>
          </a:p>
          <a:p>
            <a:pPr>
              <a:lnSpc>
                <a:spcPct val="90000"/>
              </a:lnSpc>
            </a:pPr>
            <a:r>
              <a:rPr lang="en-GB" altLang="en-US" sz="2400" b="1" dirty="0">
                <a:latin typeface="Trebuchet MS" panose="020B0603020202020204" pitchFamily="34" charset="0"/>
              </a:rPr>
              <a:t>Social Media</a:t>
            </a:r>
          </a:p>
          <a:p>
            <a:pPr>
              <a:lnSpc>
                <a:spcPct val="90000"/>
              </a:lnSpc>
            </a:pPr>
            <a:r>
              <a:rPr lang="en-GB" altLang="en-US" sz="2400" dirty="0">
                <a:latin typeface="Trebuchet MS" panose="020B0603020202020204" pitchFamily="34" charset="0"/>
              </a:rPr>
              <a:t>Email and mailing lists</a:t>
            </a:r>
          </a:p>
          <a:p>
            <a:pPr>
              <a:lnSpc>
                <a:spcPct val="90000"/>
              </a:lnSpc>
            </a:pPr>
            <a:r>
              <a:rPr lang="en-GB" altLang="en-US" sz="2400" dirty="0">
                <a:latin typeface="Trebuchet MS" panose="020B0603020202020204" pitchFamily="34" charset="0"/>
              </a:rPr>
              <a:t>Website</a:t>
            </a:r>
          </a:p>
          <a:p>
            <a:pPr>
              <a:lnSpc>
                <a:spcPct val="90000"/>
              </a:lnSpc>
            </a:pPr>
            <a:r>
              <a:rPr lang="en-GB" altLang="en-US" sz="2400" dirty="0">
                <a:latin typeface="Trebuchet MS" panose="020B0603020202020204" pitchFamily="34" charset="0"/>
              </a:rPr>
              <a:t>Reports</a:t>
            </a:r>
          </a:p>
        </p:txBody>
      </p:sp>
      <p:sp>
        <p:nvSpPr>
          <p:cNvPr id="6" name="Slide Number Placeholder 5">
            <a:extLst>
              <a:ext uri="{FF2B5EF4-FFF2-40B4-BE49-F238E27FC236}">
                <a16:creationId xmlns:a16="http://schemas.microsoft.com/office/drawing/2014/main" id="{B164379A-36FF-4108-A612-83A7FFC65786}"/>
              </a:ext>
            </a:extLst>
          </p:cNvPr>
          <p:cNvSpPr>
            <a:spLocks noGrp="1"/>
          </p:cNvSpPr>
          <p:nvPr>
            <p:ph type="sldNum" sz="quarter" idx="12"/>
          </p:nvPr>
        </p:nvSpPr>
        <p:spPr/>
        <p:txBody>
          <a:bodyPr/>
          <a:lstStyle/>
          <a:p>
            <a:fld id="{DC94CFF2-FD1D-4695-885F-61523D65F2BE}" type="slidenum">
              <a:rPr lang="en-GB" altLang="en-US"/>
              <a:pPr/>
              <a:t>23</a:t>
            </a:fld>
            <a:endParaRPr lang="en-GB" altLang="en-US" dirty="0"/>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838200" y="641838"/>
            <a:ext cx="10515600" cy="852854"/>
          </a:xfrm>
        </p:spPr>
        <p:txBody>
          <a:bodyPr>
            <a:normAutofit/>
          </a:bodyPr>
          <a:lstStyle/>
          <a:p>
            <a:pPr algn="ctr"/>
            <a:r>
              <a:rPr lang="en-GB" sz="3600" b="1" dirty="0">
                <a:latin typeface="Trebuchet MS" panose="020B0603020202020204" pitchFamily="34" charset="0"/>
              </a:rPr>
              <a:t>Connecting with stakeholders</a:t>
            </a:r>
          </a:p>
        </p:txBody>
      </p:sp>
      <p:graphicFrame>
        <p:nvGraphicFramePr>
          <p:cNvPr id="4" name="Table 4">
            <a:extLst>
              <a:ext uri="{FF2B5EF4-FFF2-40B4-BE49-F238E27FC236}">
                <a16:creationId xmlns:a16="http://schemas.microsoft.com/office/drawing/2014/main" id="{801CED1B-003C-4FAE-AF1C-82DB78509740}"/>
              </a:ext>
            </a:extLst>
          </p:cNvPr>
          <p:cNvGraphicFramePr>
            <a:graphicFrameLocks noGrp="1"/>
          </p:cNvGraphicFramePr>
          <p:nvPr>
            <p:ph idx="1"/>
            <p:extLst>
              <p:ext uri="{D42A27DB-BD31-4B8C-83A1-F6EECF244321}">
                <p14:modId xmlns:p14="http://schemas.microsoft.com/office/powerpoint/2010/main" val="1763180186"/>
              </p:ext>
            </p:extLst>
          </p:nvPr>
        </p:nvGraphicFramePr>
        <p:xfrm>
          <a:off x="838200" y="2581763"/>
          <a:ext cx="10515600" cy="3505200"/>
        </p:xfrm>
        <a:graphic>
          <a:graphicData uri="http://schemas.openxmlformats.org/drawingml/2006/table">
            <a:tbl>
              <a:tblPr firstRow="1" bandRow="1">
                <a:tableStyleId>{5C22544A-7EE6-4342-B048-85BDC9FD1C3A}</a:tableStyleId>
              </a:tblPr>
              <a:tblGrid>
                <a:gridCol w="2230315">
                  <a:extLst>
                    <a:ext uri="{9D8B030D-6E8A-4147-A177-3AD203B41FA5}">
                      <a16:colId xmlns:a16="http://schemas.microsoft.com/office/drawing/2014/main" val="4221866156"/>
                    </a:ext>
                  </a:extLst>
                </a:gridCol>
                <a:gridCol w="1975925">
                  <a:extLst>
                    <a:ext uri="{9D8B030D-6E8A-4147-A177-3AD203B41FA5}">
                      <a16:colId xmlns:a16="http://schemas.microsoft.com/office/drawing/2014/main" val="2106352321"/>
                    </a:ext>
                  </a:extLst>
                </a:gridCol>
                <a:gridCol w="2103120">
                  <a:extLst>
                    <a:ext uri="{9D8B030D-6E8A-4147-A177-3AD203B41FA5}">
                      <a16:colId xmlns:a16="http://schemas.microsoft.com/office/drawing/2014/main" val="3658319067"/>
                    </a:ext>
                  </a:extLst>
                </a:gridCol>
                <a:gridCol w="2103120">
                  <a:extLst>
                    <a:ext uri="{9D8B030D-6E8A-4147-A177-3AD203B41FA5}">
                      <a16:colId xmlns:a16="http://schemas.microsoft.com/office/drawing/2014/main" val="835573308"/>
                    </a:ext>
                  </a:extLst>
                </a:gridCol>
                <a:gridCol w="2103120">
                  <a:extLst>
                    <a:ext uri="{9D8B030D-6E8A-4147-A177-3AD203B41FA5}">
                      <a16:colId xmlns:a16="http://schemas.microsoft.com/office/drawing/2014/main" val="1621223827"/>
                    </a:ext>
                  </a:extLst>
                </a:gridCol>
              </a:tblGrid>
              <a:tr h="370840">
                <a:tc>
                  <a:txBody>
                    <a:bodyPr/>
                    <a:lstStyle/>
                    <a:p>
                      <a:r>
                        <a:rPr lang="en-GB" dirty="0"/>
                        <a:t>Stakeholder</a:t>
                      </a:r>
                    </a:p>
                  </a:txBody>
                  <a:tcPr/>
                </a:tc>
                <a:tc>
                  <a:txBody>
                    <a:bodyPr/>
                    <a:lstStyle/>
                    <a:p>
                      <a:r>
                        <a:rPr lang="en-GB" dirty="0"/>
                        <a:t>Media</a:t>
                      </a:r>
                    </a:p>
                  </a:txBody>
                  <a:tcPr/>
                </a:tc>
                <a:tc>
                  <a:txBody>
                    <a:bodyPr/>
                    <a:lstStyle/>
                    <a:p>
                      <a:r>
                        <a:rPr lang="en-GB" dirty="0"/>
                        <a:t>Message</a:t>
                      </a:r>
                    </a:p>
                  </a:txBody>
                  <a:tcPr/>
                </a:tc>
                <a:tc>
                  <a:txBody>
                    <a:bodyPr/>
                    <a:lstStyle/>
                    <a:p>
                      <a:r>
                        <a:rPr lang="en-GB" dirty="0"/>
                        <a:t>Content</a:t>
                      </a:r>
                    </a:p>
                  </a:txBody>
                  <a:tcPr/>
                </a:tc>
                <a:tc>
                  <a:txBody>
                    <a:bodyPr/>
                    <a:lstStyle/>
                    <a:p>
                      <a:r>
                        <a:rPr lang="en-GB" dirty="0"/>
                        <a:t>Frequency</a:t>
                      </a:r>
                    </a:p>
                  </a:txBody>
                  <a:tcPr/>
                </a:tc>
                <a:extLst>
                  <a:ext uri="{0D108BD9-81ED-4DB2-BD59-A6C34878D82A}">
                    <a16:rowId xmlns:a16="http://schemas.microsoft.com/office/drawing/2014/main" val="3551488576"/>
                  </a:ext>
                </a:extLst>
              </a:tr>
              <a:tr h="370840">
                <a:tc>
                  <a:txBody>
                    <a:bodyPr/>
                    <a:lstStyle/>
                    <a:p>
                      <a:r>
                        <a:rPr lang="en-GB" dirty="0"/>
                        <a:t>Users</a:t>
                      </a:r>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8491898"/>
                  </a:ext>
                </a:extLst>
              </a:tr>
              <a:tr h="370840">
                <a:tc>
                  <a:txBody>
                    <a:bodyPr/>
                    <a:lstStyle/>
                    <a:p>
                      <a:r>
                        <a:rPr lang="en-GB" dirty="0"/>
                        <a:t>Staff + volunteers</a:t>
                      </a:r>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804954922"/>
                  </a:ext>
                </a:extLst>
              </a:tr>
              <a:tr h="370840">
                <a:tc>
                  <a:txBody>
                    <a:bodyPr/>
                    <a:lstStyle/>
                    <a:p>
                      <a:r>
                        <a:rPr lang="en-GB" dirty="0"/>
                        <a:t>Regulators</a:t>
                      </a:r>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965801477"/>
                  </a:ext>
                </a:extLst>
              </a:tr>
              <a:tr h="370840">
                <a:tc>
                  <a:txBody>
                    <a:bodyPr/>
                    <a:lstStyle/>
                    <a:p>
                      <a:r>
                        <a:rPr lang="en-GB" dirty="0"/>
                        <a:t>Funders + commissioners</a:t>
                      </a:r>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282280172"/>
                  </a:ext>
                </a:extLst>
              </a:tr>
              <a:tr h="370840">
                <a:tc>
                  <a:txBody>
                    <a:bodyPr/>
                    <a:lstStyle/>
                    <a:p>
                      <a:r>
                        <a:rPr lang="en-GB" dirty="0"/>
                        <a:t>Collaborators and competitors</a:t>
                      </a:r>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53501719"/>
                  </a:ext>
                </a:extLst>
              </a:tr>
              <a:tr h="370840">
                <a:tc>
                  <a:txBody>
                    <a:bodyPr/>
                    <a:lstStyle/>
                    <a:p>
                      <a:r>
                        <a:rPr lang="en-GB" dirty="0"/>
                        <a:t>Wider community</a:t>
                      </a:r>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038028692"/>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483279777"/>
                  </a:ext>
                </a:extLst>
              </a:tr>
            </a:tbl>
          </a:graphicData>
        </a:graphic>
      </p:graphicFrame>
      <p:sp>
        <p:nvSpPr>
          <p:cNvPr id="3" name="Slide Number Placeholder 2">
            <a:extLst>
              <a:ext uri="{FF2B5EF4-FFF2-40B4-BE49-F238E27FC236}">
                <a16:creationId xmlns:a16="http://schemas.microsoft.com/office/drawing/2014/main" id="{755A1535-784E-D24E-B151-1FA3482FBB22}"/>
              </a:ext>
            </a:extLst>
          </p:cNvPr>
          <p:cNvSpPr>
            <a:spLocks noGrp="1"/>
          </p:cNvSpPr>
          <p:nvPr>
            <p:ph type="sldNum" sz="quarter" idx="12"/>
          </p:nvPr>
        </p:nvSpPr>
        <p:spPr>
          <a:xfrm>
            <a:off x="123092" y="6356350"/>
            <a:ext cx="2743200" cy="365125"/>
          </a:xfrm>
        </p:spPr>
        <p:txBody>
          <a:bodyPr/>
          <a:lstStyle/>
          <a:p>
            <a:pPr algn="l"/>
            <a:fld id="{E8639A79-17D5-C24B-B59B-E0D0FE1FCAEE}" type="slidenum">
              <a:rPr lang="en-US" sz="3200" smtClean="0">
                <a:solidFill>
                  <a:schemeClr val="bg1"/>
                </a:solidFill>
              </a:rPr>
              <a:pPr algn="l"/>
              <a:t>24</a:t>
            </a:fld>
            <a:endParaRPr lang="en-US" sz="3200" dirty="0">
              <a:solidFill>
                <a:schemeClr val="bg1"/>
              </a:solidFill>
            </a:endParaRPr>
          </a:p>
        </p:txBody>
      </p:sp>
    </p:spTree>
    <p:extLst>
      <p:ext uri="{BB962C8B-B14F-4D97-AF65-F5344CB8AC3E}">
        <p14:creationId xmlns:p14="http://schemas.microsoft.com/office/powerpoint/2010/main" val="779290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1061166" y="681037"/>
            <a:ext cx="10515600" cy="734525"/>
          </a:xfrm>
        </p:spPr>
        <p:txBody>
          <a:bodyPr>
            <a:normAutofit/>
          </a:bodyPr>
          <a:lstStyle/>
          <a:p>
            <a:pPr algn="ctr"/>
            <a:r>
              <a:rPr lang="en-GB" altLang="en-US" sz="3600" b="1" dirty="0">
                <a:latin typeface="Trebuchet MS" panose="020B0603020202020204" pitchFamily="34" charset="0"/>
              </a:rPr>
              <a:t>Mechanisms</a:t>
            </a:r>
            <a:endParaRPr lang="en-GB" sz="36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idx="1"/>
          </p:nvPr>
        </p:nvSpPr>
        <p:spPr>
          <a:xfrm>
            <a:off x="1061166" y="2310496"/>
            <a:ext cx="10515600" cy="3139196"/>
          </a:xfrm>
        </p:spPr>
        <p:txBody>
          <a:bodyPr>
            <a:noAutofit/>
          </a:bodyPr>
          <a:lstStyle/>
          <a:p>
            <a:r>
              <a:rPr lang="en-GB" altLang="en-US" dirty="0">
                <a:latin typeface="Trebuchet MS" panose="020B0603020202020204" pitchFamily="34" charset="0"/>
              </a:rPr>
              <a:t>Decide method</a:t>
            </a:r>
          </a:p>
          <a:p>
            <a:r>
              <a:rPr lang="en-GB" altLang="en-US" dirty="0">
                <a:latin typeface="Trebuchet MS" panose="020B0603020202020204" pitchFamily="34" charset="0"/>
              </a:rPr>
              <a:t>Clarify objectives</a:t>
            </a:r>
          </a:p>
          <a:p>
            <a:r>
              <a:rPr lang="en-GB" altLang="en-US" dirty="0">
                <a:latin typeface="Trebuchet MS" panose="020B0603020202020204" pitchFamily="34" charset="0"/>
              </a:rPr>
              <a:t>Determine scope</a:t>
            </a:r>
          </a:p>
          <a:p>
            <a:r>
              <a:rPr lang="en-GB" altLang="en-US" dirty="0">
                <a:latin typeface="Trebuchet MS" panose="020B0603020202020204" pitchFamily="34" charset="0"/>
              </a:rPr>
              <a:t>Plan and Involve</a:t>
            </a:r>
          </a:p>
          <a:p>
            <a:r>
              <a:rPr lang="en-GB" altLang="en-US" dirty="0">
                <a:latin typeface="Trebuchet MS" panose="020B0603020202020204" pitchFamily="34" charset="0"/>
              </a:rPr>
              <a:t>Analyse and Report</a:t>
            </a:r>
          </a:p>
          <a:p>
            <a:r>
              <a:rPr lang="en-GB" altLang="en-US" dirty="0">
                <a:latin typeface="Trebuchet MS" panose="020B0603020202020204" pitchFamily="34" charset="0"/>
              </a:rPr>
              <a:t>Feedback and Evaluate</a:t>
            </a:r>
          </a:p>
          <a:p>
            <a:endParaRPr lang="en-GB"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DBB467F2-58B8-7A48-8DC3-10CDCCA843C4}"/>
              </a:ext>
            </a:extLst>
          </p:cNvPr>
          <p:cNvSpPr>
            <a:spLocks noGrp="1"/>
          </p:cNvSpPr>
          <p:nvPr>
            <p:ph type="sldNum" sz="quarter" idx="12"/>
          </p:nvPr>
        </p:nvSpPr>
        <p:spPr>
          <a:xfrm>
            <a:off x="146538" y="6344627"/>
            <a:ext cx="2743200" cy="365125"/>
          </a:xfrm>
        </p:spPr>
        <p:txBody>
          <a:bodyPr/>
          <a:lstStyle/>
          <a:p>
            <a:pPr algn="l"/>
            <a:fld id="{E8639A79-17D5-C24B-B59B-E0D0FE1FCAEE}" type="slidenum">
              <a:rPr lang="en-US" sz="3200" smtClean="0">
                <a:solidFill>
                  <a:schemeClr val="bg1"/>
                </a:solidFill>
              </a:rPr>
              <a:pPr algn="l"/>
              <a:t>25</a:t>
            </a:fld>
            <a:endParaRPr lang="en-US" sz="3200" dirty="0">
              <a:solidFill>
                <a:schemeClr val="bg1"/>
              </a:solidFill>
            </a:endParaRPr>
          </a:p>
        </p:txBody>
      </p:sp>
    </p:spTree>
    <p:extLst>
      <p:ext uri="{BB962C8B-B14F-4D97-AF65-F5344CB8AC3E}">
        <p14:creationId xmlns:p14="http://schemas.microsoft.com/office/powerpoint/2010/main" val="2603816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935855" y="660276"/>
            <a:ext cx="10515600" cy="819289"/>
          </a:xfrm>
        </p:spPr>
        <p:txBody>
          <a:bodyPr>
            <a:normAutofit/>
          </a:bodyPr>
          <a:lstStyle/>
          <a:p>
            <a:pPr algn="ctr"/>
            <a:r>
              <a:rPr lang="en-GB" altLang="en-US" sz="3600" b="1" dirty="0">
                <a:latin typeface="Trebuchet MS" panose="020B0603020202020204" pitchFamily="34" charset="0"/>
              </a:rPr>
              <a:t>Methods of involvement</a:t>
            </a:r>
            <a:endParaRPr lang="en-GB" sz="36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idx="1"/>
          </p:nvPr>
        </p:nvSpPr>
        <p:spPr>
          <a:xfrm>
            <a:off x="1131164" y="2143432"/>
            <a:ext cx="9587144" cy="4485645"/>
          </a:xfrm>
        </p:spPr>
        <p:txBody>
          <a:bodyPr>
            <a:normAutofit/>
          </a:bodyPr>
          <a:lstStyle/>
          <a:p>
            <a:r>
              <a:rPr lang="en-GB" altLang="en-US" dirty="0">
                <a:latin typeface="Trebuchet MS" panose="020B0603020202020204" pitchFamily="34" charset="0"/>
              </a:rPr>
              <a:t>Information exchange and consultation on specific issues</a:t>
            </a:r>
          </a:p>
          <a:p>
            <a:r>
              <a:rPr lang="en-GB" altLang="en-US" dirty="0">
                <a:latin typeface="Trebuchet MS" panose="020B0603020202020204" pitchFamily="34" charset="0"/>
              </a:rPr>
              <a:t>Participation and partnership</a:t>
            </a:r>
          </a:p>
          <a:p>
            <a:r>
              <a:rPr lang="en-GB" altLang="en-US" dirty="0">
                <a:latin typeface="Trebuchet MS" panose="020B0603020202020204" pitchFamily="34" charset="0"/>
              </a:rPr>
              <a:t>Control and decision making</a:t>
            </a:r>
          </a:p>
          <a:p>
            <a:r>
              <a:rPr lang="en-GB" altLang="en-US" dirty="0">
                <a:latin typeface="Trebuchet MS" panose="020B0603020202020204" pitchFamily="34" charset="0"/>
              </a:rPr>
              <a:t>Importance of policies: </a:t>
            </a:r>
          </a:p>
          <a:p>
            <a:pPr lvl="1"/>
            <a:r>
              <a:rPr lang="en-GB" altLang="en-US" sz="1800" dirty="0">
                <a:latin typeface="Trebuchet MS" panose="020B0603020202020204" pitchFamily="34" charset="0"/>
              </a:rPr>
              <a:t>provide information about the organisations vision about user involvement</a:t>
            </a:r>
          </a:p>
          <a:p>
            <a:pPr lvl="1"/>
            <a:r>
              <a:rPr lang="en-GB" altLang="en-US" sz="1800" dirty="0">
                <a:latin typeface="Trebuchet MS" panose="020B0603020202020204" pitchFamily="34" charset="0"/>
              </a:rPr>
              <a:t>State the principles underpinning involvement</a:t>
            </a:r>
          </a:p>
          <a:p>
            <a:pPr lvl="1"/>
            <a:r>
              <a:rPr lang="en-GB" altLang="en-US" sz="1800" dirty="0">
                <a:latin typeface="Trebuchet MS" panose="020B0603020202020204" pitchFamily="34" charset="0"/>
              </a:rPr>
              <a:t>state why the organisation is involving stakeholders</a:t>
            </a:r>
          </a:p>
          <a:p>
            <a:pPr lvl="1"/>
            <a:r>
              <a:rPr lang="en-GB" altLang="en-US" sz="1800" dirty="0">
                <a:latin typeface="Trebuchet MS" panose="020B0603020202020204" pitchFamily="34" charset="0"/>
              </a:rPr>
              <a:t>Provide definition about who and what and when</a:t>
            </a:r>
          </a:p>
          <a:p>
            <a:pPr lvl="1"/>
            <a:r>
              <a:rPr lang="en-GB" altLang="en-US" sz="1800" dirty="0">
                <a:latin typeface="Trebuchet MS" panose="020B0603020202020204" pitchFamily="34" charset="0"/>
              </a:rPr>
              <a:t>Highlight the expected outcomes </a:t>
            </a:r>
          </a:p>
          <a:p>
            <a:endParaRPr lang="en-GB" altLang="en-US" dirty="0">
              <a:latin typeface="Trebuchet MS" panose="020B0603020202020204" pitchFamily="34" charset="0"/>
            </a:endParaRPr>
          </a:p>
          <a:p>
            <a:endParaRPr lang="en-GB"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7809160C-EE46-844D-AC39-2A948AC13843}"/>
              </a:ext>
            </a:extLst>
          </p:cNvPr>
          <p:cNvSpPr>
            <a:spLocks noGrp="1"/>
          </p:cNvSpPr>
          <p:nvPr>
            <p:ph type="sldNum" sz="quarter" idx="12"/>
          </p:nvPr>
        </p:nvSpPr>
        <p:spPr>
          <a:xfrm>
            <a:off x="102092" y="6263952"/>
            <a:ext cx="2743200" cy="365125"/>
          </a:xfrm>
        </p:spPr>
        <p:txBody>
          <a:bodyPr/>
          <a:lstStyle/>
          <a:p>
            <a:pPr algn="l"/>
            <a:fld id="{E8639A79-17D5-C24B-B59B-E0D0FE1FCAEE}" type="slidenum">
              <a:rPr lang="en-US" sz="3200" smtClean="0">
                <a:solidFill>
                  <a:schemeClr val="bg1"/>
                </a:solidFill>
              </a:rPr>
              <a:pPr algn="l"/>
              <a:t>26</a:t>
            </a:fld>
            <a:endParaRPr lang="en-US" sz="3200" dirty="0">
              <a:solidFill>
                <a:schemeClr val="bg1"/>
              </a:solidFill>
            </a:endParaRPr>
          </a:p>
        </p:txBody>
      </p:sp>
    </p:spTree>
    <p:extLst>
      <p:ext uri="{BB962C8B-B14F-4D97-AF65-F5344CB8AC3E}">
        <p14:creationId xmlns:p14="http://schemas.microsoft.com/office/powerpoint/2010/main" val="5541214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961292" y="741474"/>
            <a:ext cx="10515600" cy="1030697"/>
          </a:xfrm>
        </p:spPr>
        <p:txBody>
          <a:bodyPr>
            <a:normAutofit/>
          </a:bodyPr>
          <a:lstStyle/>
          <a:p>
            <a:pPr algn="ctr"/>
            <a:r>
              <a:rPr lang="en-GB" altLang="en-US" sz="3600" b="1" dirty="0">
                <a:latin typeface="Trebuchet MS" panose="020B0603020202020204" pitchFamily="34" charset="0"/>
              </a:rPr>
              <a:t>Techniques</a:t>
            </a:r>
            <a:endParaRPr lang="en-GB" sz="36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idx="1"/>
          </p:nvPr>
        </p:nvSpPr>
        <p:spPr>
          <a:xfrm>
            <a:off x="838200" y="2197354"/>
            <a:ext cx="10515600" cy="3078656"/>
          </a:xfrm>
        </p:spPr>
        <p:txBody>
          <a:bodyPr>
            <a:normAutofit fontScale="85000" lnSpcReduction="20000"/>
          </a:bodyPr>
          <a:lstStyle/>
          <a:p>
            <a:pPr>
              <a:lnSpc>
                <a:spcPct val="90000"/>
              </a:lnSpc>
            </a:pPr>
            <a:r>
              <a:rPr lang="en-GB" altLang="en-US" dirty="0">
                <a:latin typeface="Trebuchet MS" panose="020B0603020202020204" pitchFamily="34" charset="0"/>
              </a:rPr>
              <a:t>Feedback forms and surveys</a:t>
            </a:r>
          </a:p>
          <a:p>
            <a:pPr>
              <a:lnSpc>
                <a:spcPct val="90000"/>
              </a:lnSpc>
            </a:pPr>
            <a:r>
              <a:rPr lang="en-GB" altLang="en-US" dirty="0">
                <a:latin typeface="Trebuchet MS" panose="020B0603020202020204" pitchFamily="34" charset="0"/>
              </a:rPr>
              <a:t>Leaflets and written submissions</a:t>
            </a:r>
          </a:p>
          <a:p>
            <a:pPr>
              <a:lnSpc>
                <a:spcPct val="90000"/>
              </a:lnSpc>
            </a:pPr>
            <a:r>
              <a:rPr lang="en-GB" altLang="en-US" dirty="0">
                <a:latin typeface="Trebuchet MS" panose="020B0603020202020204" pitchFamily="34" charset="0"/>
              </a:rPr>
              <a:t>Questionnaires, Interviews and discussions</a:t>
            </a:r>
          </a:p>
          <a:p>
            <a:pPr>
              <a:lnSpc>
                <a:spcPct val="90000"/>
              </a:lnSpc>
            </a:pPr>
            <a:r>
              <a:rPr lang="en-GB" altLang="en-US" dirty="0">
                <a:latin typeface="Trebuchet MS" panose="020B0603020202020204" pitchFamily="34" charset="0"/>
              </a:rPr>
              <a:t>Consultations, User forums and focus groups</a:t>
            </a:r>
          </a:p>
          <a:p>
            <a:pPr>
              <a:lnSpc>
                <a:spcPct val="90000"/>
              </a:lnSpc>
            </a:pPr>
            <a:r>
              <a:rPr lang="en-GB" altLang="en-US" dirty="0">
                <a:latin typeface="Trebuchet MS" panose="020B0603020202020204" pitchFamily="34" charset="0"/>
              </a:rPr>
              <a:t>Meetings and conferences </a:t>
            </a:r>
          </a:p>
          <a:p>
            <a:pPr>
              <a:lnSpc>
                <a:spcPct val="90000"/>
              </a:lnSpc>
            </a:pPr>
            <a:r>
              <a:rPr lang="en-GB" altLang="en-US" dirty="0">
                <a:latin typeface="Trebuchet MS" panose="020B0603020202020204" pitchFamily="34" charset="0"/>
              </a:rPr>
              <a:t>Panels and seminars</a:t>
            </a:r>
          </a:p>
          <a:p>
            <a:r>
              <a:rPr lang="en-GB" altLang="en-US" dirty="0">
                <a:latin typeface="Trebuchet MS" panose="020B0603020202020204" pitchFamily="34" charset="0"/>
              </a:rPr>
              <a:t>Expert users and providers</a:t>
            </a:r>
          </a:p>
          <a:p>
            <a:pPr>
              <a:lnSpc>
                <a:spcPct val="90000"/>
              </a:lnSpc>
            </a:pPr>
            <a:r>
              <a:rPr lang="en-GB" altLang="en-US" dirty="0">
                <a:latin typeface="Trebuchet MS" panose="020B0603020202020204" pitchFamily="34" charset="0"/>
              </a:rPr>
              <a:t>Board membership</a:t>
            </a:r>
          </a:p>
          <a:p>
            <a:endParaRPr lang="en-GB" sz="1800"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2B206550-3757-2F46-9AC5-989F7B46CBD1}"/>
              </a:ext>
            </a:extLst>
          </p:cNvPr>
          <p:cNvSpPr>
            <a:spLocks noGrp="1"/>
          </p:cNvSpPr>
          <p:nvPr>
            <p:ph type="sldNum" sz="quarter" idx="12"/>
          </p:nvPr>
        </p:nvSpPr>
        <p:spPr>
          <a:xfrm>
            <a:off x="181708" y="6332904"/>
            <a:ext cx="2743200" cy="365125"/>
          </a:xfrm>
        </p:spPr>
        <p:txBody>
          <a:bodyPr/>
          <a:lstStyle/>
          <a:p>
            <a:pPr algn="l"/>
            <a:fld id="{E8639A79-17D5-C24B-B59B-E0D0FE1FCAEE}" type="slidenum">
              <a:rPr lang="en-US" sz="3200" smtClean="0">
                <a:solidFill>
                  <a:schemeClr val="bg1"/>
                </a:solidFill>
              </a:rPr>
              <a:pPr algn="l"/>
              <a:t>27</a:t>
            </a:fld>
            <a:endParaRPr lang="en-US" sz="3200" dirty="0">
              <a:solidFill>
                <a:schemeClr val="bg1"/>
              </a:solidFill>
            </a:endParaRPr>
          </a:p>
        </p:txBody>
      </p:sp>
    </p:spTree>
    <p:extLst>
      <p:ext uri="{BB962C8B-B14F-4D97-AF65-F5344CB8AC3E}">
        <p14:creationId xmlns:p14="http://schemas.microsoft.com/office/powerpoint/2010/main" val="1102076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06498" name="AutoShape 2">
            <a:extLst>
              <a:ext uri="{FF2B5EF4-FFF2-40B4-BE49-F238E27FC236}">
                <a16:creationId xmlns:a16="http://schemas.microsoft.com/office/drawing/2014/main" id="{4208CD5B-EB50-4052-B676-492E32F57685}"/>
              </a:ext>
            </a:extLst>
          </p:cNvPr>
          <p:cNvSpPr>
            <a:spLocks noGrp="1" noChangeArrowheads="1"/>
          </p:cNvSpPr>
          <p:nvPr>
            <p:ph type="title"/>
          </p:nvPr>
        </p:nvSpPr>
        <p:spPr>
          <a:xfrm>
            <a:off x="2488222" y="694592"/>
            <a:ext cx="8865577" cy="996096"/>
          </a:xfrm>
        </p:spPr>
        <p:txBody>
          <a:bodyPr>
            <a:normAutofit/>
          </a:bodyPr>
          <a:lstStyle/>
          <a:p>
            <a:r>
              <a:rPr lang="en-GB" altLang="en-US" sz="3600" b="1" dirty="0">
                <a:latin typeface="Trebuchet MS" panose="020B0603020202020204" pitchFamily="34" charset="0"/>
              </a:rPr>
              <a:t>Marketing oriented – user focused</a:t>
            </a:r>
          </a:p>
        </p:txBody>
      </p:sp>
      <p:sp>
        <p:nvSpPr>
          <p:cNvPr id="106499" name="Rectangle 3">
            <a:extLst>
              <a:ext uri="{FF2B5EF4-FFF2-40B4-BE49-F238E27FC236}">
                <a16:creationId xmlns:a16="http://schemas.microsoft.com/office/drawing/2014/main" id="{3D1930FD-06C8-468B-8315-0AF7E669C9F2}"/>
              </a:ext>
            </a:extLst>
          </p:cNvPr>
          <p:cNvSpPr>
            <a:spLocks noGrp="1" noChangeArrowheads="1"/>
          </p:cNvSpPr>
          <p:nvPr>
            <p:ph idx="1"/>
          </p:nvPr>
        </p:nvSpPr>
        <p:spPr>
          <a:xfrm>
            <a:off x="2294964" y="1960563"/>
            <a:ext cx="8305800" cy="4897437"/>
          </a:xfrm>
        </p:spPr>
        <p:txBody>
          <a:bodyPr>
            <a:normAutofit/>
          </a:bodyPr>
          <a:lstStyle/>
          <a:p>
            <a:r>
              <a:rPr lang="en-GB" altLang="en-US" sz="2000" dirty="0">
                <a:latin typeface="Trebuchet MS" panose="020B0603020202020204" pitchFamily="34" charset="0"/>
              </a:rPr>
              <a:t>Know your service</a:t>
            </a:r>
          </a:p>
          <a:p>
            <a:r>
              <a:rPr lang="en-GB" altLang="en-US" sz="2000" dirty="0">
                <a:latin typeface="Trebuchet MS" panose="020B0603020202020204" pitchFamily="34" charset="0"/>
              </a:rPr>
              <a:t>Know your markets and users</a:t>
            </a:r>
          </a:p>
          <a:p>
            <a:r>
              <a:rPr lang="en-GB" altLang="en-US" sz="2000" dirty="0">
                <a:latin typeface="Trebuchet MS" panose="020B0603020202020204" pitchFamily="34" charset="0"/>
              </a:rPr>
              <a:t>Know who else provides a similar service</a:t>
            </a:r>
          </a:p>
          <a:p>
            <a:r>
              <a:rPr lang="en-GB" altLang="en-US" sz="2000" dirty="0">
                <a:latin typeface="Trebuchet MS" panose="020B0603020202020204" pitchFamily="34" charset="0"/>
              </a:rPr>
              <a:t>Ask your users what they want</a:t>
            </a:r>
          </a:p>
          <a:p>
            <a:r>
              <a:rPr lang="en-GB" altLang="en-US" sz="2000" dirty="0">
                <a:latin typeface="Trebuchet MS" panose="020B0603020202020204" pitchFamily="34" charset="0"/>
              </a:rPr>
              <a:t>Tell the funders and commissioners what the users want</a:t>
            </a:r>
          </a:p>
          <a:p>
            <a:r>
              <a:rPr lang="en-GB" altLang="en-US" sz="2000" dirty="0">
                <a:latin typeface="Trebuchet MS" panose="020B0603020202020204" pitchFamily="34" charset="0"/>
              </a:rPr>
              <a:t>Ensure that you can reach your users all the time</a:t>
            </a:r>
          </a:p>
          <a:p>
            <a:r>
              <a:rPr lang="en-GB" altLang="en-US" sz="2000" dirty="0">
                <a:latin typeface="Trebuchet MS" panose="020B0603020202020204" pitchFamily="34" charset="0"/>
              </a:rPr>
              <a:t>Find out how to improve service delivery</a:t>
            </a:r>
          </a:p>
          <a:p>
            <a:r>
              <a:rPr lang="en-GB" altLang="en-US" sz="2000" dirty="0">
                <a:latin typeface="Trebuchet MS" panose="020B0603020202020204" pitchFamily="34" charset="0"/>
              </a:rPr>
              <a:t>Make it easier for your users to approach you</a:t>
            </a:r>
          </a:p>
          <a:p>
            <a:r>
              <a:rPr lang="en-GB" altLang="en-US" sz="2000" dirty="0">
                <a:latin typeface="Trebuchet MS" panose="020B0603020202020204" pitchFamily="34" charset="0"/>
              </a:rPr>
              <a:t>Marketing is the only way you satisfy your stakeholders</a:t>
            </a:r>
          </a:p>
          <a:p>
            <a:r>
              <a:rPr lang="en-GB" altLang="en-US" sz="2000" dirty="0">
                <a:latin typeface="Trebuchet MS" panose="020B0603020202020204" pitchFamily="34" charset="0"/>
              </a:rPr>
              <a:t>Marketing is the only way you achieve sustainability</a:t>
            </a:r>
          </a:p>
        </p:txBody>
      </p:sp>
      <p:sp>
        <p:nvSpPr>
          <p:cNvPr id="6" name="Slide Number Placeholder 5">
            <a:extLst>
              <a:ext uri="{FF2B5EF4-FFF2-40B4-BE49-F238E27FC236}">
                <a16:creationId xmlns:a16="http://schemas.microsoft.com/office/drawing/2014/main" id="{F1A84A59-36C6-47CF-81CE-8EC39D24B79A}"/>
              </a:ext>
            </a:extLst>
          </p:cNvPr>
          <p:cNvSpPr>
            <a:spLocks noGrp="1"/>
          </p:cNvSpPr>
          <p:nvPr>
            <p:ph type="sldNum" sz="quarter" idx="12"/>
          </p:nvPr>
        </p:nvSpPr>
        <p:spPr>
          <a:xfrm>
            <a:off x="152400" y="6344627"/>
            <a:ext cx="2743200" cy="365125"/>
          </a:xfrm>
        </p:spPr>
        <p:txBody>
          <a:bodyPr/>
          <a:lstStyle/>
          <a:p>
            <a:pPr algn="l"/>
            <a:fld id="{2A7F264A-814A-4810-9FDE-47CE90166FC7}" type="slidenum">
              <a:rPr lang="en-GB" altLang="en-US" sz="3200">
                <a:solidFill>
                  <a:schemeClr val="bg1"/>
                </a:solidFill>
              </a:rPr>
              <a:pPr algn="l"/>
              <a:t>28</a:t>
            </a:fld>
            <a:endParaRPr lang="en-GB" altLang="en-US" sz="32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838200" y="722092"/>
            <a:ext cx="10515600" cy="847310"/>
          </a:xfrm>
        </p:spPr>
        <p:txBody>
          <a:bodyPr>
            <a:normAutofit/>
          </a:bodyPr>
          <a:lstStyle/>
          <a:p>
            <a:pPr algn="ctr"/>
            <a:r>
              <a:rPr lang="en-GB" altLang="en-US" sz="3600" b="1" dirty="0">
                <a:latin typeface="Trebuchet MS" panose="020B0603020202020204" pitchFamily="34" charset="0"/>
              </a:rPr>
              <a:t>Who are the users</a:t>
            </a:r>
            <a:endParaRPr lang="en-GB" sz="36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idx="1"/>
          </p:nvPr>
        </p:nvSpPr>
        <p:spPr>
          <a:xfrm>
            <a:off x="838200" y="2257888"/>
            <a:ext cx="10515600" cy="3398252"/>
          </a:xfrm>
        </p:spPr>
        <p:txBody>
          <a:bodyPr>
            <a:normAutofit lnSpcReduction="10000"/>
          </a:bodyPr>
          <a:lstStyle/>
          <a:p>
            <a:pPr marL="0" indent="0">
              <a:buNone/>
            </a:pPr>
            <a:r>
              <a:rPr lang="en-GB" altLang="en-US" sz="1800" b="1" dirty="0">
                <a:latin typeface="Trebuchet MS" panose="020B0603020202020204" pitchFamily="34" charset="0"/>
              </a:rPr>
              <a:t>Who are the purchasers and commissioners?</a:t>
            </a:r>
          </a:p>
          <a:p>
            <a:pPr lvl="1"/>
            <a:r>
              <a:rPr lang="en-GB" altLang="en-US" sz="1800" dirty="0">
                <a:latin typeface="Trebuchet MS" panose="020B0603020202020204" pitchFamily="34" charset="0"/>
              </a:rPr>
              <a:t>Recognition that users are generally the best judge of their own needs does not sit comfortably with the concepts of 'charity', 'philanthropy' and 'benevolence' and the sector has been criticised for being remote and paternalistic. Although the process can be difficult and time-consuming, organisations should ensure further progress is made towards user empowerment. </a:t>
            </a:r>
          </a:p>
          <a:p>
            <a:pPr marL="457200" lvl="1" indent="0">
              <a:buNone/>
            </a:pPr>
            <a:endParaRPr lang="en-GB" altLang="en-US" sz="1800" dirty="0">
              <a:latin typeface="Trebuchet MS" panose="020B0603020202020204" pitchFamily="34" charset="0"/>
            </a:endParaRPr>
          </a:p>
          <a:p>
            <a:r>
              <a:rPr lang="en-GB" altLang="en-US" sz="1800" dirty="0">
                <a:latin typeface="Trebuchet MS" panose="020B0603020202020204" pitchFamily="34" charset="0"/>
              </a:rPr>
              <a:t>Direct experience of services</a:t>
            </a:r>
          </a:p>
          <a:p>
            <a:r>
              <a:rPr lang="en-GB" altLang="en-US" sz="1800" dirty="0">
                <a:latin typeface="Trebuchet MS" panose="020B0603020202020204" pitchFamily="34" charset="0"/>
              </a:rPr>
              <a:t>Are there other beneficiaries</a:t>
            </a:r>
          </a:p>
          <a:p>
            <a:r>
              <a:rPr lang="en-GB" altLang="en-US" sz="1800" dirty="0">
                <a:latin typeface="Trebuchet MS" panose="020B0603020202020204" pitchFamily="34" charset="0"/>
              </a:rPr>
              <a:t>Are there secondary users and influencers</a:t>
            </a:r>
          </a:p>
          <a:p>
            <a:r>
              <a:rPr lang="en-GB" altLang="en-US" sz="1800" dirty="0">
                <a:latin typeface="Trebuchet MS" panose="020B0603020202020204" pitchFamily="34" charset="0"/>
              </a:rPr>
              <a:t>move towards democratic control</a:t>
            </a:r>
          </a:p>
          <a:p>
            <a:endParaRPr lang="en-GB" sz="1800"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7A69F408-9BD5-A84E-9CF2-7B07FBEBA820}"/>
              </a:ext>
            </a:extLst>
          </p:cNvPr>
          <p:cNvSpPr>
            <a:spLocks noGrp="1"/>
          </p:cNvSpPr>
          <p:nvPr>
            <p:ph type="sldNum" sz="quarter" idx="12"/>
          </p:nvPr>
        </p:nvSpPr>
        <p:spPr>
          <a:xfrm>
            <a:off x="123092" y="6344627"/>
            <a:ext cx="2743200" cy="365125"/>
          </a:xfrm>
        </p:spPr>
        <p:txBody>
          <a:bodyPr/>
          <a:lstStyle/>
          <a:p>
            <a:pPr algn="l"/>
            <a:fld id="{E8639A79-17D5-C24B-B59B-E0D0FE1FCAEE}" type="slidenum">
              <a:rPr lang="en-US" sz="3200" smtClean="0">
                <a:solidFill>
                  <a:schemeClr val="bg1"/>
                </a:solidFill>
              </a:rPr>
              <a:pPr algn="l"/>
              <a:t>29</a:t>
            </a:fld>
            <a:endParaRPr lang="en-US" sz="3200" dirty="0">
              <a:solidFill>
                <a:schemeClr val="bg1"/>
              </a:solidFill>
            </a:endParaRPr>
          </a:p>
        </p:txBody>
      </p:sp>
    </p:spTree>
    <p:extLst>
      <p:ext uri="{BB962C8B-B14F-4D97-AF65-F5344CB8AC3E}">
        <p14:creationId xmlns:p14="http://schemas.microsoft.com/office/powerpoint/2010/main" val="1935488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15CBA-94F6-40B8-B89C-105F18C7797E}"/>
              </a:ext>
            </a:extLst>
          </p:cNvPr>
          <p:cNvSpPr txBox="1">
            <a:spLocks/>
          </p:cNvSpPr>
          <p:nvPr/>
        </p:nvSpPr>
        <p:spPr>
          <a:xfrm>
            <a:off x="914400" y="1565029"/>
            <a:ext cx="10515600" cy="70594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3600" b="1" dirty="0">
                <a:latin typeface="Trebuchet MS" panose="020B0603020202020204" pitchFamily="34" charset="0"/>
              </a:rPr>
              <a:t>Stakeholder involvement</a:t>
            </a:r>
            <a:endParaRPr lang="en-GB" sz="36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2B07B1A2-C316-40DF-9AEA-02EA867B4266}"/>
              </a:ext>
            </a:extLst>
          </p:cNvPr>
          <p:cNvSpPr txBox="1">
            <a:spLocks/>
          </p:cNvSpPr>
          <p:nvPr/>
        </p:nvSpPr>
        <p:spPr>
          <a:xfrm>
            <a:off x="838200" y="2574757"/>
            <a:ext cx="5181600" cy="360220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Trebuchet MS" panose="020B0603020202020204" pitchFamily="34" charset="0"/>
              </a:rPr>
              <a:t>Identifying your stakeholders</a:t>
            </a:r>
          </a:p>
          <a:p>
            <a:r>
              <a:rPr lang="en-GB" dirty="0">
                <a:latin typeface="Trebuchet MS" panose="020B0603020202020204" pitchFamily="34" charset="0"/>
              </a:rPr>
              <a:t>Exploring different levels of engagement</a:t>
            </a:r>
          </a:p>
          <a:p>
            <a:r>
              <a:rPr lang="en-GB" dirty="0">
                <a:latin typeface="Trebuchet MS" panose="020B0603020202020204" pitchFamily="34" charset="0"/>
              </a:rPr>
              <a:t>Involving them into a sustainable partnership</a:t>
            </a:r>
          </a:p>
          <a:p>
            <a:endParaRPr lang="en-GB" dirty="0">
              <a:latin typeface="Trebuchet MS" panose="020B0603020202020204" pitchFamily="34" charset="0"/>
            </a:endParaRPr>
          </a:p>
          <a:p>
            <a:endParaRPr lang="en-GB" sz="1800" dirty="0">
              <a:latin typeface="Trebuchet MS" panose="020B0603020202020204" pitchFamily="34" charset="0"/>
            </a:endParaRPr>
          </a:p>
        </p:txBody>
      </p:sp>
      <p:sp>
        <p:nvSpPr>
          <p:cNvPr id="4" name="Content Placeholder 3">
            <a:extLst>
              <a:ext uri="{FF2B5EF4-FFF2-40B4-BE49-F238E27FC236}">
                <a16:creationId xmlns:a16="http://schemas.microsoft.com/office/drawing/2014/main" id="{C30BEF2C-F6F5-40A9-BB77-C79CEB30505F}"/>
              </a:ext>
            </a:extLst>
          </p:cNvPr>
          <p:cNvSpPr txBox="1">
            <a:spLocks/>
          </p:cNvSpPr>
          <p:nvPr/>
        </p:nvSpPr>
        <p:spPr>
          <a:xfrm>
            <a:off x="6172200" y="2574757"/>
            <a:ext cx="5181600" cy="3602206"/>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Trebuchet MS" panose="020B0603020202020204" pitchFamily="34" charset="0"/>
                <a:ea typeface="Arial" panose="020B0604020202020204" pitchFamily="34" charset="0"/>
              </a:rPr>
              <a:t>Participants would be aware of who their stakeholders are</a:t>
            </a:r>
          </a:p>
          <a:p>
            <a:r>
              <a:rPr lang="en-GB" dirty="0">
                <a:latin typeface="Trebuchet MS" panose="020B0603020202020204" pitchFamily="34" charset="0"/>
                <a:ea typeface="Arial" panose="020B0604020202020204" pitchFamily="34" charset="0"/>
              </a:rPr>
              <a:t>Participants will understand the levels of involvement that helps the organisation grow</a:t>
            </a:r>
          </a:p>
          <a:p>
            <a:r>
              <a:rPr lang="en-GB" dirty="0">
                <a:latin typeface="Trebuchet MS" panose="020B0603020202020204" pitchFamily="34" charset="0"/>
                <a:ea typeface="Arial" panose="020B0604020202020204" pitchFamily="34" charset="0"/>
              </a:rPr>
              <a:t>Participants will be able to deploy different mechanisms to keep their publics always close to them</a:t>
            </a:r>
            <a:endParaRPr lang="en-GB" dirty="0">
              <a:latin typeface="Trebuchet MS" panose="020B0603020202020204" pitchFamily="34" charset="0"/>
            </a:endParaRPr>
          </a:p>
          <a:p>
            <a:endParaRPr lang="en-GB" dirty="0">
              <a:latin typeface="Trebuchet MS" panose="020B0603020202020204" pitchFamily="34" charset="0"/>
            </a:endParaRPr>
          </a:p>
        </p:txBody>
      </p:sp>
      <p:sp>
        <p:nvSpPr>
          <p:cNvPr id="6" name="Slide Number Placeholder 5">
            <a:extLst>
              <a:ext uri="{FF2B5EF4-FFF2-40B4-BE49-F238E27FC236}">
                <a16:creationId xmlns:a16="http://schemas.microsoft.com/office/drawing/2014/main" id="{92441BA6-12AE-BC49-9D89-F36AB7BCA17F}"/>
              </a:ext>
            </a:extLst>
          </p:cNvPr>
          <p:cNvSpPr>
            <a:spLocks noGrp="1"/>
          </p:cNvSpPr>
          <p:nvPr>
            <p:ph type="sldNum" sz="quarter" idx="12"/>
          </p:nvPr>
        </p:nvSpPr>
        <p:spPr>
          <a:xfrm>
            <a:off x="145775" y="6390305"/>
            <a:ext cx="2743200" cy="365125"/>
          </a:xfrm>
        </p:spPr>
        <p:txBody>
          <a:bodyPr/>
          <a:lstStyle/>
          <a:p>
            <a:pPr algn="l"/>
            <a:r>
              <a:rPr lang="en-US" sz="3200" dirty="0">
                <a:solidFill>
                  <a:schemeClr val="bg1"/>
                </a:solidFill>
              </a:rPr>
              <a:t>3</a:t>
            </a:r>
          </a:p>
        </p:txBody>
      </p:sp>
    </p:spTree>
    <p:extLst>
      <p:ext uri="{BB962C8B-B14F-4D97-AF65-F5344CB8AC3E}">
        <p14:creationId xmlns:p14="http://schemas.microsoft.com/office/powerpoint/2010/main" val="3334773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762000" y="685949"/>
            <a:ext cx="10515600" cy="799952"/>
          </a:xfrm>
        </p:spPr>
        <p:txBody>
          <a:bodyPr>
            <a:normAutofit/>
          </a:bodyPr>
          <a:lstStyle/>
          <a:p>
            <a:pPr algn="ctr"/>
            <a:r>
              <a:rPr lang="en-GB" altLang="en-US" sz="3600" b="1" dirty="0">
                <a:latin typeface="Trebuchet MS" panose="020B0603020202020204" pitchFamily="34" charset="0"/>
              </a:rPr>
              <a:t>Role of users</a:t>
            </a:r>
            <a:endParaRPr lang="en-GB" sz="3600"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sz="half" idx="1"/>
          </p:nvPr>
        </p:nvSpPr>
        <p:spPr>
          <a:xfrm>
            <a:off x="838200" y="2230910"/>
            <a:ext cx="5181600" cy="2991311"/>
          </a:xfrm>
        </p:spPr>
        <p:txBody>
          <a:bodyPr>
            <a:normAutofit/>
          </a:bodyPr>
          <a:lstStyle/>
          <a:p>
            <a:r>
              <a:rPr lang="en-GB" altLang="en-US" sz="1800" b="1" dirty="0">
                <a:latin typeface="Trebuchet MS" panose="020B0603020202020204" pitchFamily="34" charset="0"/>
              </a:rPr>
              <a:t>Development and Testing</a:t>
            </a:r>
          </a:p>
          <a:p>
            <a:r>
              <a:rPr lang="en-GB" altLang="en-US" sz="1800" dirty="0">
                <a:latin typeface="Trebuchet MS" panose="020B0603020202020204" pitchFamily="34" charset="0"/>
              </a:rPr>
              <a:t>Researching needs</a:t>
            </a:r>
          </a:p>
          <a:p>
            <a:r>
              <a:rPr lang="en-GB" altLang="en-US" sz="1800" dirty="0">
                <a:latin typeface="Trebuchet MS" panose="020B0603020202020204" pitchFamily="34" charset="0"/>
              </a:rPr>
              <a:t>Consultations and discussions</a:t>
            </a:r>
          </a:p>
          <a:p>
            <a:pPr marL="0" indent="0">
              <a:buNone/>
            </a:pPr>
            <a:r>
              <a:rPr lang="en-GB" altLang="en-US" sz="1800" dirty="0">
                <a:latin typeface="Trebuchet MS" panose="020B0603020202020204" pitchFamily="34" charset="0"/>
              </a:rPr>
              <a:t>Focus and user groups</a:t>
            </a:r>
          </a:p>
          <a:p>
            <a:pPr lvl="1"/>
            <a:r>
              <a:rPr lang="en-GB" altLang="en-US" sz="1800" dirty="0">
                <a:latin typeface="Trebuchet MS" panose="020B0603020202020204" pitchFamily="34" charset="0"/>
              </a:rPr>
              <a:t>Commenting on services and activities</a:t>
            </a:r>
          </a:p>
          <a:p>
            <a:pPr lvl="1"/>
            <a:r>
              <a:rPr lang="en-GB" altLang="en-US" sz="1800" dirty="0">
                <a:latin typeface="Trebuchet MS" panose="020B0603020202020204" pitchFamily="34" charset="0"/>
              </a:rPr>
              <a:t>Deciding on most effective range</a:t>
            </a:r>
          </a:p>
          <a:p>
            <a:pPr lvl="1"/>
            <a:r>
              <a:rPr lang="en-GB" altLang="en-US" sz="1800" dirty="0">
                <a:latin typeface="Trebuchet MS" panose="020B0603020202020204" pitchFamily="34" charset="0"/>
              </a:rPr>
              <a:t>Commenting on type of services </a:t>
            </a:r>
          </a:p>
          <a:p>
            <a:pPr lvl="1"/>
            <a:r>
              <a:rPr lang="en-GB" altLang="en-US" sz="1800" dirty="0">
                <a:latin typeface="Trebuchet MS" panose="020B0603020202020204" pitchFamily="34" charset="0"/>
              </a:rPr>
              <a:t>Commenting on delivery modes and methods</a:t>
            </a:r>
          </a:p>
          <a:p>
            <a:endParaRPr lang="en-GB" sz="1800" dirty="0">
              <a:latin typeface="Trebuchet MS" panose="020B0603020202020204" pitchFamily="34" charset="0"/>
            </a:endParaRPr>
          </a:p>
        </p:txBody>
      </p:sp>
      <p:sp>
        <p:nvSpPr>
          <p:cNvPr id="4" name="Content Placeholder 3">
            <a:extLst>
              <a:ext uri="{FF2B5EF4-FFF2-40B4-BE49-F238E27FC236}">
                <a16:creationId xmlns:a16="http://schemas.microsoft.com/office/drawing/2014/main" id="{BC76EF27-AD39-41B9-8336-5E239D064BD7}"/>
              </a:ext>
            </a:extLst>
          </p:cNvPr>
          <p:cNvSpPr>
            <a:spLocks noGrp="1"/>
          </p:cNvSpPr>
          <p:nvPr>
            <p:ph sz="half" idx="2"/>
          </p:nvPr>
        </p:nvSpPr>
        <p:spPr>
          <a:xfrm>
            <a:off x="6096000" y="2230909"/>
            <a:ext cx="5181600" cy="2991312"/>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altLang="en-US"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Service Delivery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altLang="en-US"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Self help providers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altLang="en-US"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User volunteers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altLang="en-US"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Expert users and advisers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altLang="en-US" sz="1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Empowered providers</a:t>
            </a:r>
          </a:p>
          <a:p>
            <a:endParaRPr lang="en-GB" dirty="0"/>
          </a:p>
        </p:txBody>
      </p:sp>
      <p:sp>
        <p:nvSpPr>
          <p:cNvPr id="5" name="Slide Number Placeholder 4">
            <a:extLst>
              <a:ext uri="{FF2B5EF4-FFF2-40B4-BE49-F238E27FC236}">
                <a16:creationId xmlns:a16="http://schemas.microsoft.com/office/drawing/2014/main" id="{62B7ED27-D265-1440-8BA5-33B7BD80D150}"/>
              </a:ext>
            </a:extLst>
          </p:cNvPr>
          <p:cNvSpPr>
            <a:spLocks noGrp="1"/>
          </p:cNvSpPr>
          <p:nvPr>
            <p:ph type="sldNum" sz="quarter" idx="12"/>
          </p:nvPr>
        </p:nvSpPr>
        <p:spPr>
          <a:xfrm>
            <a:off x="134816" y="6309457"/>
            <a:ext cx="2743200" cy="365125"/>
          </a:xfrm>
        </p:spPr>
        <p:txBody>
          <a:bodyPr/>
          <a:lstStyle/>
          <a:p>
            <a:pPr algn="l"/>
            <a:fld id="{E8639A79-17D5-C24B-B59B-E0D0FE1FCAEE}" type="slidenum">
              <a:rPr lang="en-US" sz="3200" smtClean="0">
                <a:solidFill>
                  <a:schemeClr val="bg1"/>
                </a:solidFill>
              </a:rPr>
              <a:pPr algn="l"/>
              <a:t>30</a:t>
            </a:fld>
            <a:endParaRPr lang="en-US" sz="3200" dirty="0">
              <a:solidFill>
                <a:schemeClr val="bg1"/>
              </a:solidFill>
            </a:endParaRPr>
          </a:p>
        </p:txBody>
      </p:sp>
    </p:spTree>
    <p:extLst>
      <p:ext uri="{BB962C8B-B14F-4D97-AF65-F5344CB8AC3E}">
        <p14:creationId xmlns:p14="http://schemas.microsoft.com/office/powerpoint/2010/main" val="14085720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914400" y="677196"/>
            <a:ext cx="10515600" cy="1095884"/>
          </a:xfrm>
        </p:spPr>
        <p:txBody>
          <a:bodyPr>
            <a:normAutofit/>
          </a:bodyPr>
          <a:lstStyle/>
          <a:p>
            <a:pPr algn="ctr"/>
            <a:r>
              <a:rPr lang="en-GB" altLang="en-US" sz="3600" b="1" dirty="0">
                <a:latin typeface="Trebuchet MS" panose="020B0603020202020204" pitchFamily="34" charset="0"/>
              </a:rPr>
              <a:t>Staff involvement</a:t>
            </a:r>
            <a:endParaRPr lang="en-GB" sz="36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sz="half" idx="1"/>
          </p:nvPr>
        </p:nvSpPr>
        <p:spPr>
          <a:xfrm>
            <a:off x="1025372" y="2108185"/>
            <a:ext cx="4994429" cy="3584683"/>
          </a:xfrm>
        </p:spPr>
        <p:txBody>
          <a:bodyPr>
            <a:normAutofit fontScale="70000" lnSpcReduction="20000"/>
          </a:bodyPr>
          <a:lstStyle/>
          <a:p>
            <a:pPr marL="0" indent="0" algn="ctr">
              <a:buNone/>
            </a:pPr>
            <a:r>
              <a:rPr lang="en-GB" altLang="en-US" b="1" dirty="0">
                <a:latin typeface="Trebuchet MS" panose="020B0603020202020204" pitchFamily="34" charset="0"/>
              </a:rPr>
              <a:t>Quality standards</a:t>
            </a:r>
          </a:p>
          <a:p>
            <a:pPr marL="0" indent="0" algn="ctr">
              <a:buNone/>
            </a:pPr>
            <a:endParaRPr lang="en-GB" altLang="en-US" b="1" dirty="0">
              <a:latin typeface="Trebuchet MS" panose="020B0603020202020204" pitchFamily="34" charset="0"/>
            </a:endParaRPr>
          </a:p>
          <a:p>
            <a:r>
              <a:rPr lang="en-GB" altLang="en-US" dirty="0">
                <a:latin typeface="Trebuchet MS" panose="020B0603020202020204" pitchFamily="34" charset="0"/>
              </a:rPr>
              <a:t>clear statement of purpose required</a:t>
            </a:r>
          </a:p>
          <a:p>
            <a:r>
              <a:rPr lang="en-GB" altLang="en-US" dirty="0">
                <a:latin typeface="Trebuchet MS" panose="020B0603020202020204" pitchFamily="34" charset="0"/>
              </a:rPr>
              <a:t>requirement to involve all groups </a:t>
            </a:r>
          </a:p>
          <a:p>
            <a:r>
              <a:rPr lang="en-GB" altLang="en-US" dirty="0">
                <a:latin typeface="Trebuchet MS" panose="020B0603020202020204" pitchFamily="34" charset="0"/>
              </a:rPr>
              <a:t>anti-discriminatory approach</a:t>
            </a:r>
          </a:p>
          <a:p>
            <a:r>
              <a:rPr lang="en-GB" altLang="en-US" dirty="0">
                <a:latin typeface="Trebuchet MS" panose="020B0603020202020204" pitchFamily="34" charset="0"/>
              </a:rPr>
              <a:t>Involve hard to reach groups</a:t>
            </a:r>
          </a:p>
          <a:p>
            <a:r>
              <a:rPr lang="en-GB" altLang="en-US" dirty="0">
                <a:latin typeface="Trebuchet MS" panose="020B0603020202020204" pitchFamily="34" charset="0"/>
              </a:rPr>
              <a:t>extent of influence should be clear</a:t>
            </a:r>
          </a:p>
          <a:p>
            <a:r>
              <a:rPr lang="en-GB" altLang="en-US" dirty="0">
                <a:latin typeface="Trebuchet MS" panose="020B0603020202020204" pitchFamily="34" charset="0"/>
              </a:rPr>
              <a:t>Feedback  for all involvement exercises</a:t>
            </a:r>
          </a:p>
          <a:p>
            <a:r>
              <a:rPr lang="en-GB" altLang="en-US" dirty="0">
                <a:latin typeface="Trebuchet MS" panose="020B0603020202020204" pitchFamily="34" charset="0"/>
              </a:rPr>
              <a:t>support, preparation and training for all </a:t>
            </a:r>
          </a:p>
          <a:p>
            <a:r>
              <a:rPr lang="en-GB" altLang="en-US" dirty="0">
                <a:latin typeface="Trebuchet MS" panose="020B0603020202020204" pitchFamily="34" charset="0"/>
              </a:rPr>
              <a:t>clarity about resources and finances</a:t>
            </a:r>
          </a:p>
          <a:p>
            <a:endParaRPr lang="en-GB" sz="1800" dirty="0">
              <a:latin typeface="Trebuchet MS" panose="020B0603020202020204" pitchFamily="34" charset="0"/>
            </a:endParaRPr>
          </a:p>
        </p:txBody>
      </p:sp>
      <p:sp>
        <p:nvSpPr>
          <p:cNvPr id="4" name="Content Placeholder 3">
            <a:extLst>
              <a:ext uri="{FF2B5EF4-FFF2-40B4-BE49-F238E27FC236}">
                <a16:creationId xmlns:a16="http://schemas.microsoft.com/office/drawing/2014/main" id="{3901EADB-4E5D-49CC-8C4D-AD146B3F7725}"/>
              </a:ext>
            </a:extLst>
          </p:cNvPr>
          <p:cNvSpPr>
            <a:spLocks noGrp="1"/>
          </p:cNvSpPr>
          <p:nvPr>
            <p:ph sz="half" idx="2"/>
          </p:nvPr>
        </p:nvSpPr>
        <p:spPr>
          <a:xfrm>
            <a:off x="6172200" y="2108184"/>
            <a:ext cx="4862744" cy="3584684"/>
          </a:xfrm>
        </p:spPr>
        <p:txBody>
          <a:bodyPr>
            <a:normAutofit fontScale="70000" lnSpcReduction="20000"/>
          </a:bodyPr>
          <a:lstStyle/>
          <a:p>
            <a:pPr marL="0" indent="0" algn="ctr">
              <a:buNone/>
            </a:pPr>
            <a:r>
              <a:rPr lang="en-GB" altLang="en-US" b="1" dirty="0">
                <a:latin typeface="Trebuchet MS" panose="020B0603020202020204" pitchFamily="34" charset="0"/>
              </a:rPr>
              <a:t>Monitoring</a:t>
            </a:r>
          </a:p>
          <a:p>
            <a:pPr marL="0" indent="0" algn="ctr">
              <a:buNone/>
            </a:pPr>
            <a:endParaRPr lang="en-GB" altLang="en-US" b="1" dirty="0">
              <a:latin typeface="Trebuchet MS" panose="020B0603020202020204" pitchFamily="34" charset="0"/>
            </a:endParaRPr>
          </a:p>
          <a:p>
            <a:r>
              <a:rPr lang="en-GB" altLang="en-US" dirty="0">
                <a:latin typeface="Trebuchet MS" panose="020B0603020202020204" pitchFamily="34" charset="0"/>
              </a:rPr>
              <a:t>Comments and suggestions</a:t>
            </a:r>
          </a:p>
          <a:p>
            <a:r>
              <a:rPr lang="en-GB" altLang="en-US" dirty="0">
                <a:latin typeface="Trebuchet MS" panose="020B0603020202020204" pitchFamily="34" charset="0"/>
              </a:rPr>
              <a:t>Views on the service</a:t>
            </a:r>
          </a:p>
          <a:p>
            <a:r>
              <a:rPr lang="en-GB" altLang="en-US" dirty="0">
                <a:latin typeface="Trebuchet MS" panose="020B0603020202020204" pitchFamily="34" charset="0"/>
              </a:rPr>
              <a:t>Focus groups</a:t>
            </a:r>
          </a:p>
          <a:p>
            <a:r>
              <a:rPr lang="en-GB" altLang="en-US" dirty="0">
                <a:latin typeface="Trebuchet MS" panose="020B0603020202020204" pitchFamily="34" charset="0"/>
              </a:rPr>
              <a:t>Communicating complaints and compliments</a:t>
            </a:r>
          </a:p>
          <a:p>
            <a:r>
              <a:rPr lang="en-GB" altLang="en-US" dirty="0">
                <a:latin typeface="Trebuchet MS" panose="020B0603020202020204" pitchFamily="34" charset="0"/>
              </a:rPr>
              <a:t>Case studies</a:t>
            </a:r>
          </a:p>
          <a:p>
            <a:r>
              <a:rPr lang="en-GB" altLang="en-US" dirty="0">
                <a:latin typeface="Trebuchet MS" panose="020B0603020202020204" pitchFamily="34" charset="0"/>
              </a:rPr>
              <a:t>Reviews </a:t>
            </a:r>
          </a:p>
          <a:p>
            <a:endParaRPr lang="en-GB" dirty="0"/>
          </a:p>
        </p:txBody>
      </p:sp>
      <p:sp>
        <p:nvSpPr>
          <p:cNvPr id="5" name="Slide Number Placeholder 4">
            <a:extLst>
              <a:ext uri="{FF2B5EF4-FFF2-40B4-BE49-F238E27FC236}">
                <a16:creationId xmlns:a16="http://schemas.microsoft.com/office/drawing/2014/main" id="{D8688ED8-5EE5-5740-AA48-110114621DAD}"/>
              </a:ext>
            </a:extLst>
          </p:cNvPr>
          <p:cNvSpPr>
            <a:spLocks noGrp="1"/>
          </p:cNvSpPr>
          <p:nvPr>
            <p:ph type="sldNum" sz="quarter" idx="12"/>
          </p:nvPr>
        </p:nvSpPr>
        <p:spPr>
          <a:xfrm>
            <a:off x="123092" y="6344626"/>
            <a:ext cx="2743200" cy="365125"/>
          </a:xfrm>
        </p:spPr>
        <p:txBody>
          <a:bodyPr/>
          <a:lstStyle/>
          <a:p>
            <a:pPr algn="l"/>
            <a:fld id="{E8639A79-17D5-C24B-B59B-E0D0FE1FCAEE}" type="slidenum">
              <a:rPr lang="en-US" sz="3200" smtClean="0">
                <a:solidFill>
                  <a:schemeClr val="bg1"/>
                </a:solidFill>
              </a:rPr>
              <a:pPr algn="l"/>
              <a:t>31</a:t>
            </a:fld>
            <a:endParaRPr lang="en-US" sz="3200" dirty="0">
              <a:solidFill>
                <a:schemeClr val="bg1"/>
              </a:solidFill>
            </a:endParaRPr>
          </a:p>
        </p:txBody>
      </p:sp>
    </p:spTree>
    <p:extLst>
      <p:ext uri="{BB962C8B-B14F-4D97-AF65-F5344CB8AC3E}">
        <p14:creationId xmlns:p14="http://schemas.microsoft.com/office/powerpoint/2010/main" val="41672160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1167470" y="670848"/>
            <a:ext cx="10515600" cy="815157"/>
          </a:xfrm>
        </p:spPr>
        <p:txBody>
          <a:bodyPr>
            <a:normAutofit/>
          </a:bodyPr>
          <a:lstStyle/>
          <a:p>
            <a:pPr algn="ctr"/>
            <a:r>
              <a:rPr lang="en-GB" altLang="en-US" sz="3600" b="1" dirty="0">
                <a:latin typeface="Trebuchet MS" panose="020B0603020202020204" pitchFamily="34" charset="0"/>
              </a:rPr>
              <a:t>Advisors and trustees</a:t>
            </a:r>
            <a:endParaRPr lang="en-GB" sz="36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sz="half" idx="1"/>
          </p:nvPr>
        </p:nvSpPr>
        <p:spPr>
          <a:xfrm>
            <a:off x="914400" y="2205378"/>
            <a:ext cx="5181600" cy="3562990"/>
          </a:xfrm>
        </p:spPr>
        <p:txBody>
          <a:bodyPr>
            <a:normAutofit fontScale="92500" lnSpcReduction="10000"/>
          </a:bodyPr>
          <a:lstStyle/>
          <a:p>
            <a:pPr marL="0" indent="0" algn="ctr">
              <a:buNone/>
            </a:pPr>
            <a:r>
              <a:rPr lang="en-GB" altLang="en-US" sz="2400" b="1" dirty="0">
                <a:latin typeface="Trebuchet MS" panose="020B0603020202020204" pitchFamily="34" charset="0"/>
              </a:rPr>
              <a:t>Advisory</a:t>
            </a:r>
          </a:p>
          <a:p>
            <a:r>
              <a:rPr lang="en-GB" altLang="en-US" sz="2400" dirty="0">
                <a:latin typeface="Trebuchet MS" panose="020B0603020202020204" pitchFamily="34" charset="0"/>
              </a:rPr>
              <a:t>Panel of experts</a:t>
            </a:r>
          </a:p>
          <a:p>
            <a:r>
              <a:rPr lang="en-GB" altLang="en-US" sz="2400" dirty="0">
                <a:latin typeface="Trebuchet MS" panose="020B0603020202020204" pitchFamily="34" charset="0"/>
              </a:rPr>
              <a:t>Consultation and participation issues</a:t>
            </a:r>
          </a:p>
          <a:p>
            <a:r>
              <a:rPr lang="en-GB" altLang="en-US" sz="2400" dirty="0">
                <a:latin typeface="Trebuchet MS" panose="020B0603020202020204" pitchFamily="34" charset="0"/>
              </a:rPr>
              <a:t>Feedback at all levels</a:t>
            </a:r>
          </a:p>
          <a:p>
            <a:r>
              <a:rPr lang="en-GB" altLang="en-US" sz="2400" dirty="0">
                <a:latin typeface="Trebuchet MS" panose="020B0603020202020204" pitchFamily="34" charset="0"/>
              </a:rPr>
              <a:t>Setting targets</a:t>
            </a:r>
          </a:p>
          <a:p>
            <a:r>
              <a:rPr lang="en-GB" altLang="en-US" sz="2400" dirty="0">
                <a:latin typeface="Trebuchet MS" panose="020B0603020202020204" pitchFamily="34" charset="0"/>
              </a:rPr>
              <a:t>Working on policies</a:t>
            </a:r>
          </a:p>
          <a:p>
            <a:r>
              <a:rPr lang="en-GB" altLang="en-US" sz="2400" dirty="0">
                <a:latin typeface="Trebuchet MS" panose="020B0603020202020204" pitchFamily="34" charset="0"/>
              </a:rPr>
              <a:t>Working on integration strategies</a:t>
            </a:r>
          </a:p>
          <a:p>
            <a:endParaRPr lang="en-GB" sz="1800" dirty="0">
              <a:latin typeface="Trebuchet MS" panose="020B0603020202020204" pitchFamily="34" charset="0"/>
            </a:endParaRPr>
          </a:p>
        </p:txBody>
      </p:sp>
      <p:sp>
        <p:nvSpPr>
          <p:cNvPr id="4" name="Content Placeholder 3">
            <a:extLst>
              <a:ext uri="{FF2B5EF4-FFF2-40B4-BE49-F238E27FC236}">
                <a16:creationId xmlns:a16="http://schemas.microsoft.com/office/drawing/2014/main" id="{FBF32FDD-AA00-4C13-840B-9B1F11DCC789}"/>
              </a:ext>
            </a:extLst>
          </p:cNvPr>
          <p:cNvSpPr>
            <a:spLocks noGrp="1"/>
          </p:cNvSpPr>
          <p:nvPr>
            <p:ph sz="half" idx="2"/>
          </p:nvPr>
        </p:nvSpPr>
        <p:spPr>
          <a:xfrm>
            <a:off x="6096000" y="2205377"/>
            <a:ext cx="5181600" cy="3562991"/>
          </a:xfrm>
        </p:spPr>
        <p:txBody>
          <a:bodyPr>
            <a:normAutofit fontScale="92500" lnSpcReduction="10000"/>
          </a:bodyPr>
          <a:lstStyle/>
          <a:p>
            <a:pPr marL="0" indent="0" algn="ctr">
              <a:lnSpc>
                <a:spcPct val="90000"/>
              </a:lnSpc>
              <a:buNone/>
            </a:pPr>
            <a:r>
              <a:rPr lang="en-GB" altLang="en-US" sz="2400" b="1" dirty="0">
                <a:latin typeface="Trebuchet MS" panose="020B0603020202020204" pitchFamily="34" charset="0"/>
              </a:rPr>
              <a:t>Trustees</a:t>
            </a:r>
          </a:p>
          <a:p>
            <a:pPr>
              <a:lnSpc>
                <a:spcPct val="90000"/>
              </a:lnSpc>
            </a:pPr>
            <a:r>
              <a:rPr lang="en-GB" altLang="en-US" sz="2400" dirty="0">
                <a:latin typeface="Trebuchet MS" panose="020B0603020202020204" pitchFamily="34" charset="0"/>
              </a:rPr>
              <a:t>Involvement in decision making</a:t>
            </a:r>
          </a:p>
          <a:p>
            <a:pPr>
              <a:lnSpc>
                <a:spcPct val="90000"/>
              </a:lnSpc>
            </a:pPr>
            <a:r>
              <a:rPr lang="en-GB" altLang="en-US" sz="2400" dirty="0">
                <a:latin typeface="Trebuchet MS" panose="020B0603020202020204" pitchFamily="34" charset="0"/>
              </a:rPr>
              <a:t>Conflicts of interests sometimes arise in representation and benefit</a:t>
            </a:r>
          </a:p>
          <a:p>
            <a:pPr>
              <a:lnSpc>
                <a:spcPct val="90000"/>
              </a:lnSpc>
            </a:pPr>
            <a:r>
              <a:rPr lang="en-GB" altLang="en-US" sz="2400" dirty="0">
                <a:latin typeface="Trebuchet MS" panose="020B0603020202020204" pitchFamily="34" charset="0"/>
              </a:rPr>
              <a:t>Training may be needed to ensure suitability and make up skills deficit</a:t>
            </a:r>
          </a:p>
          <a:p>
            <a:pPr>
              <a:lnSpc>
                <a:spcPct val="90000"/>
              </a:lnSpc>
            </a:pPr>
            <a:r>
              <a:rPr lang="en-GB" altLang="en-US" sz="2400" dirty="0">
                <a:latin typeface="Trebuchet MS" panose="020B0603020202020204" pitchFamily="34" charset="0"/>
              </a:rPr>
              <a:t>Trustee role of duty of care to organisation</a:t>
            </a:r>
          </a:p>
          <a:p>
            <a:pPr>
              <a:lnSpc>
                <a:spcPct val="90000"/>
              </a:lnSpc>
            </a:pPr>
            <a:r>
              <a:rPr lang="en-GB" altLang="en-US" sz="2400" dirty="0">
                <a:latin typeface="Trebuchet MS" panose="020B0603020202020204" pitchFamily="34" charset="0"/>
              </a:rPr>
              <a:t>Assisting in recruitment</a:t>
            </a:r>
          </a:p>
          <a:p>
            <a:pPr>
              <a:lnSpc>
                <a:spcPct val="90000"/>
              </a:lnSpc>
            </a:pPr>
            <a:r>
              <a:rPr lang="en-GB" altLang="en-US" sz="2400" dirty="0">
                <a:latin typeface="Trebuchet MS" panose="020B0603020202020204" pitchFamily="34" charset="0"/>
              </a:rPr>
              <a:t>Most viable form of representation</a:t>
            </a:r>
          </a:p>
          <a:p>
            <a:endParaRPr lang="en-GB" sz="1800" dirty="0"/>
          </a:p>
        </p:txBody>
      </p:sp>
      <p:sp>
        <p:nvSpPr>
          <p:cNvPr id="5" name="Slide Number Placeholder 4">
            <a:extLst>
              <a:ext uri="{FF2B5EF4-FFF2-40B4-BE49-F238E27FC236}">
                <a16:creationId xmlns:a16="http://schemas.microsoft.com/office/drawing/2014/main" id="{342F5ABA-625F-824F-A39F-79AA20171D55}"/>
              </a:ext>
            </a:extLst>
          </p:cNvPr>
          <p:cNvSpPr>
            <a:spLocks noGrp="1"/>
          </p:cNvSpPr>
          <p:nvPr>
            <p:ph type="sldNum" sz="quarter" idx="12"/>
          </p:nvPr>
        </p:nvSpPr>
        <p:spPr>
          <a:xfrm>
            <a:off x="169985" y="6349438"/>
            <a:ext cx="2743200" cy="365125"/>
          </a:xfrm>
        </p:spPr>
        <p:txBody>
          <a:bodyPr/>
          <a:lstStyle/>
          <a:p>
            <a:pPr algn="l"/>
            <a:fld id="{E8639A79-17D5-C24B-B59B-E0D0FE1FCAEE}" type="slidenum">
              <a:rPr lang="en-US" sz="3200" smtClean="0">
                <a:solidFill>
                  <a:schemeClr val="bg1"/>
                </a:solidFill>
              </a:rPr>
              <a:pPr algn="l"/>
              <a:t>32</a:t>
            </a:fld>
            <a:endParaRPr lang="en-US" sz="3200" dirty="0">
              <a:solidFill>
                <a:schemeClr val="bg1"/>
              </a:solidFill>
            </a:endParaRPr>
          </a:p>
        </p:txBody>
      </p:sp>
    </p:spTree>
    <p:extLst>
      <p:ext uri="{BB962C8B-B14F-4D97-AF65-F5344CB8AC3E}">
        <p14:creationId xmlns:p14="http://schemas.microsoft.com/office/powerpoint/2010/main" val="39645790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838200" y="681039"/>
            <a:ext cx="10515600" cy="910370"/>
          </a:xfrm>
        </p:spPr>
        <p:txBody>
          <a:bodyPr>
            <a:normAutofit/>
          </a:bodyPr>
          <a:lstStyle/>
          <a:p>
            <a:pPr algn="ctr"/>
            <a:r>
              <a:rPr lang="en-GB" altLang="en-US" sz="3600" b="1" dirty="0">
                <a:latin typeface="Trebuchet MS" panose="020B0603020202020204" pitchFamily="34" charset="0"/>
              </a:rPr>
              <a:t>Regulators and funders</a:t>
            </a:r>
            <a:endParaRPr lang="en-GB" sz="36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idx="1"/>
          </p:nvPr>
        </p:nvSpPr>
        <p:spPr>
          <a:xfrm>
            <a:off x="1184030" y="2395646"/>
            <a:ext cx="9823939" cy="2835885"/>
          </a:xfrm>
        </p:spPr>
        <p:txBody>
          <a:bodyPr>
            <a:normAutofit/>
          </a:bodyPr>
          <a:lstStyle/>
          <a:p>
            <a:r>
              <a:rPr lang="en-GB" altLang="en-US" dirty="0">
                <a:latin typeface="Trebuchet MS" panose="020B0603020202020204" pitchFamily="34" charset="0"/>
              </a:rPr>
              <a:t>Monitoring reports</a:t>
            </a:r>
          </a:p>
          <a:p>
            <a:r>
              <a:rPr lang="en-GB" altLang="en-US" dirty="0">
                <a:latin typeface="Trebuchet MS" panose="020B0603020202020204" pitchFamily="34" charset="0"/>
              </a:rPr>
              <a:t>Evaluation reports</a:t>
            </a:r>
          </a:p>
          <a:p>
            <a:r>
              <a:rPr lang="en-GB" altLang="en-US" dirty="0">
                <a:latin typeface="Trebuchet MS" panose="020B0603020202020204" pitchFamily="34" charset="0"/>
              </a:rPr>
              <a:t>Invitations to project launches</a:t>
            </a:r>
          </a:p>
          <a:p>
            <a:r>
              <a:rPr lang="en-GB" altLang="en-US" dirty="0">
                <a:latin typeface="Trebuchet MS" panose="020B0603020202020204" pitchFamily="34" charset="0"/>
              </a:rPr>
              <a:t>Contact with issues to be resolved</a:t>
            </a:r>
          </a:p>
          <a:p>
            <a:r>
              <a:rPr lang="en-GB" altLang="en-US" dirty="0">
                <a:latin typeface="Trebuchet MS" panose="020B0603020202020204" pitchFamily="34" charset="0"/>
              </a:rPr>
              <a:t>Seminars, conferences and exhibitions</a:t>
            </a:r>
          </a:p>
          <a:p>
            <a:endParaRPr lang="en-GB"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4F318A36-0AE2-A848-A1B0-6DD983FD4737}"/>
              </a:ext>
            </a:extLst>
          </p:cNvPr>
          <p:cNvSpPr>
            <a:spLocks noGrp="1"/>
          </p:cNvSpPr>
          <p:nvPr>
            <p:ph type="sldNum" sz="quarter" idx="12"/>
          </p:nvPr>
        </p:nvSpPr>
        <p:spPr>
          <a:xfrm>
            <a:off x="158261" y="6321181"/>
            <a:ext cx="2743200" cy="365125"/>
          </a:xfrm>
        </p:spPr>
        <p:txBody>
          <a:bodyPr/>
          <a:lstStyle/>
          <a:p>
            <a:pPr algn="l"/>
            <a:fld id="{E8639A79-17D5-C24B-B59B-E0D0FE1FCAEE}" type="slidenum">
              <a:rPr lang="en-US" sz="3200" smtClean="0">
                <a:solidFill>
                  <a:schemeClr val="bg1"/>
                </a:solidFill>
              </a:rPr>
              <a:pPr algn="l"/>
              <a:t>33</a:t>
            </a:fld>
            <a:endParaRPr lang="en-US" sz="3200" dirty="0">
              <a:solidFill>
                <a:schemeClr val="bg1"/>
              </a:solidFill>
            </a:endParaRPr>
          </a:p>
        </p:txBody>
      </p:sp>
    </p:spTree>
    <p:extLst>
      <p:ext uri="{BB962C8B-B14F-4D97-AF65-F5344CB8AC3E}">
        <p14:creationId xmlns:p14="http://schemas.microsoft.com/office/powerpoint/2010/main" val="15602699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838200" y="698740"/>
            <a:ext cx="10515600" cy="826360"/>
          </a:xfrm>
        </p:spPr>
        <p:txBody>
          <a:bodyPr>
            <a:normAutofit/>
          </a:bodyPr>
          <a:lstStyle/>
          <a:p>
            <a:pPr algn="ctr"/>
            <a:r>
              <a:rPr lang="en-GB" sz="3600" b="1" dirty="0">
                <a:latin typeface="Trebuchet MS" panose="020B0603020202020204" pitchFamily="34" charset="0"/>
              </a:rPr>
              <a:t>Other providers</a:t>
            </a: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idx="1"/>
          </p:nvPr>
        </p:nvSpPr>
        <p:spPr>
          <a:xfrm>
            <a:off x="1082919" y="2193330"/>
            <a:ext cx="10026162" cy="3129637"/>
          </a:xfrm>
        </p:spPr>
        <p:txBody>
          <a:bodyPr>
            <a:noAutofit/>
          </a:bodyPr>
          <a:lstStyle/>
          <a:p>
            <a:r>
              <a:rPr lang="en-GB" altLang="en-US" dirty="0">
                <a:latin typeface="Trebuchet MS" panose="020B0603020202020204" pitchFamily="34" charset="0"/>
              </a:rPr>
              <a:t>Provider groups</a:t>
            </a:r>
          </a:p>
          <a:p>
            <a:r>
              <a:rPr lang="en-GB" altLang="en-US" dirty="0">
                <a:latin typeface="Trebuchet MS" panose="020B0603020202020204" pitchFamily="34" charset="0"/>
              </a:rPr>
              <a:t>Meetings and seminars</a:t>
            </a:r>
          </a:p>
          <a:p>
            <a:r>
              <a:rPr lang="en-GB" altLang="en-US" dirty="0">
                <a:latin typeface="Trebuchet MS" panose="020B0603020202020204" pitchFamily="34" charset="0"/>
              </a:rPr>
              <a:t>Conferences and exhibitions</a:t>
            </a:r>
          </a:p>
          <a:p>
            <a:r>
              <a:rPr lang="en-GB" altLang="en-US" dirty="0">
                <a:latin typeface="Trebuchet MS" panose="020B0603020202020204" pitchFamily="34" charset="0"/>
              </a:rPr>
              <a:t>Roundtable discussions</a:t>
            </a:r>
          </a:p>
          <a:p>
            <a:r>
              <a:rPr lang="en-GB" altLang="en-US" dirty="0">
                <a:latin typeface="Trebuchet MS" panose="020B0603020202020204" pitchFamily="34" charset="0"/>
              </a:rPr>
              <a:t>Exchange of reports</a:t>
            </a:r>
          </a:p>
          <a:p>
            <a:r>
              <a:rPr lang="en-GB" altLang="en-US" dirty="0">
                <a:latin typeface="Trebuchet MS" panose="020B0603020202020204" pitchFamily="34" charset="0"/>
              </a:rPr>
              <a:t>Collaborations and partnership and consortiums</a:t>
            </a:r>
          </a:p>
          <a:p>
            <a:endParaRPr lang="en-GB"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7A8CC291-AEE6-1B49-AEAF-E60C6D5FD4A5}"/>
              </a:ext>
            </a:extLst>
          </p:cNvPr>
          <p:cNvSpPr>
            <a:spLocks noGrp="1"/>
          </p:cNvSpPr>
          <p:nvPr>
            <p:ph type="sldNum" sz="quarter" idx="12"/>
          </p:nvPr>
        </p:nvSpPr>
        <p:spPr>
          <a:xfrm>
            <a:off x="193431" y="6368073"/>
            <a:ext cx="2743200" cy="365125"/>
          </a:xfrm>
        </p:spPr>
        <p:txBody>
          <a:bodyPr/>
          <a:lstStyle/>
          <a:p>
            <a:pPr algn="l"/>
            <a:fld id="{E8639A79-17D5-C24B-B59B-E0D0FE1FCAEE}" type="slidenum">
              <a:rPr lang="en-US" sz="3200" smtClean="0">
                <a:solidFill>
                  <a:schemeClr val="bg1"/>
                </a:solidFill>
              </a:rPr>
              <a:pPr algn="l"/>
              <a:t>34</a:t>
            </a:fld>
            <a:endParaRPr lang="en-US" sz="3200" dirty="0">
              <a:solidFill>
                <a:schemeClr val="bg1"/>
              </a:solidFill>
            </a:endParaRPr>
          </a:p>
        </p:txBody>
      </p:sp>
    </p:spTree>
    <p:extLst>
      <p:ext uri="{BB962C8B-B14F-4D97-AF65-F5344CB8AC3E}">
        <p14:creationId xmlns:p14="http://schemas.microsoft.com/office/powerpoint/2010/main" val="242740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934915" y="681037"/>
            <a:ext cx="10515600" cy="829555"/>
          </a:xfrm>
        </p:spPr>
        <p:txBody>
          <a:bodyPr>
            <a:normAutofit/>
          </a:bodyPr>
          <a:lstStyle/>
          <a:p>
            <a:pPr algn="ctr"/>
            <a:r>
              <a:rPr lang="en-GB" altLang="en-US" sz="3600" b="1" dirty="0">
                <a:latin typeface="Trebuchet MS" panose="020B0603020202020204" pitchFamily="34" charset="0"/>
              </a:rPr>
              <a:t>Enabling factors</a:t>
            </a:r>
            <a:endParaRPr lang="en-GB" sz="36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idx="1"/>
          </p:nvPr>
        </p:nvSpPr>
        <p:spPr>
          <a:xfrm>
            <a:off x="2245659" y="1510592"/>
            <a:ext cx="9204856" cy="4845704"/>
          </a:xfrm>
        </p:spPr>
        <p:txBody>
          <a:bodyPr>
            <a:noAutofit/>
          </a:bodyPr>
          <a:lstStyle/>
          <a:p>
            <a:r>
              <a:rPr lang="en-GB" altLang="en-US" sz="2400" dirty="0">
                <a:latin typeface="Trebuchet MS" panose="020B0603020202020204" pitchFamily="34" charset="0"/>
              </a:rPr>
              <a:t>Focusing on priorities</a:t>
            </a:r>
          </a:p>
          <a:p>
            <a:r>
              <a:rPr lang="en-GB" altLang="en-US" sz="2400" dirty="0">
                <a:latin typeface="Trebuchet MS" panose="020B0603020202020204" pitchFamily="34" charset="0"/>
              </a:rPr>
              <a:t>Committed leaders</a:t>
            </a:r>
          </a:p>
          <a:p>
            <a:r>
              <a:rPr lang="en-GB" altLang="en-US" sz="2400" dirty="0">
                <a:latin typeface="Trebuchet MS" panose="020B0603020202020204" pitchFamily="34" charset="0"/>
              </a:rPr>
              <a:t>Good communication between users, staff and trustees</a:t>
            </a:r>
          </a:p>
          <a:p>
            <a:r>
              <a:rPr lang="en-GB" altLang="en-US" sz="2400" dirty="0">
                <a:latin typeface="Trebuchet MS" panose="020B0603020202020204" pitchFamily="34" charset="0"/>
              </a:rPr>
              <a:t>Committed users</a:t>
            </a:r>
          </a:p>
          <a:p>
            <a:r>
              <a:rPr lang="en-GB" altLang="en-US" sz="2400" dirty="0">
                <a:latin typeface="Trebuchet MS" panose="020B0603020202020204" pitchFamily="34" charset="0"/>
              </a:rPr>
              <a:t>Meetings, networks, forums, shared practices</a:t>
            </a:r>
          </a:p>
          <a:p>
            <a:r>
              <a:rPr lang="en-GB" altLang="en-US" sz="2400" dirty="0">
                <a:latin typeface="Trebuchet MS" panose="020B0603020202020204" pitchFamily="34" charset="0"/>
              </a:rPr>
              <a:t>Resources to make it happen</a:t>
            </a:r>
          </a:p>
          <a:p>
            <a:r>
              <a:rPr lang="en-GB" altLang="en-US" sz="2400" dirty="0">
                <a:latin typeface="Trebuchet MS" panose="020B0603020202020204" pitchFamily="34" charset="0"/>
              </a:rPr>
              <a:t>Policy and effect on funding</a:t>
            </a:r>
          </a:p>
          <a:p>
            <a:r>
              <a:rPr lang="en-GB" altLang="en-US" sz="2400" dirty="0">
                <a:latin typeface="Trebuchet MS" panose="020B0603020202020204" pitchFamily="34" charset="0"/>
              </a:rPr>
              <a:t>External support and scrutiny</a:t>
            </a:r>
          </a:p>
          <a:p>
            <a:r>
              <a:rPr lang="en-GB" altLang="en-US" sz="2400" dirty="0">
                <a:latin typeface="Trebuchet MS" panose="020B0603020202020204" pitchFamily="34" charset="0"/>
              </a:rPr>
              <a:t>Equality of opportunity</a:t>
            </a:r>
          </a:p>
          <a:p>
            <a:r>
              <a:rPr lang="en-GB" altLang="en-US" sz="2400" dirty="0">
                <a:latin typeface="Trebuchet MS" panose="020B0603020202020204" pitchFamily="34" charset="0"/>
              </a:rPr>
              <a:t>Continuous monitoring and evaluation</a:t>
            </a:r>
          </a:p>
          <a:p>
            <a:endParaRPr lang="en-GB"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CF8F66EE-B1B7-8545-8BC2-D245AA11C6E1}"/>
              </a:ext>
            </a:extLst>
          </p:cNvPr>
          <p:cNvSpPr>
            <a:spLocks noGrp="1"/>
          </p:cNvSpPr>
          <p:nvPr>
            <p:ph type="sldNum" sz="quarter" idx="12"/>
          </p:nvPr>
        </p:nvSpPr>
        <p:spPr>
          <a:xfrm>
            <a:off x="219807" y="6332904"/>
            <a:ext cx="2743200" cy="365125"/>
          </a:xfrm>
        </p:spPr>
        <p:txBody>
          <a:bodyPr/>
          <a:lstStyle/>
          <a:p>
            <a:pPr algn="l"/>
            <a:fld id="{E8639A79-17D5-C24B-B59B-E0D0FE1FCAEE}" type="slidenum">
              <a:rPr lang="en-US" sz="3600" smtClean="0">
                <a:solidFill>
                  <a:schemeClr val="bg1"/>
                </a:solidFill>
              </a:rPr>
              <a:pPr algn="l"/>
              <a:t>35</a:t>
            </a:fld>
            <a:endParaRPr lang="en-US" dirty="0">
              <a:solidFill>
                <a:schemeClr val="bg1"/>
              </a:solidFill>
            </a:endParaRPr>
          </a:p>
        </p:txBody>
      </p:sp>
    </p:spTree>
    <p:extLst>
      <p:ext uri="{BB962C8B-B14F-4D97-AF65-F5344CB8AC3E}">
        <p14:creationId xmlns:p14="http://schemas.microsoft.com/office/powerpoint/2010/main" val="29921409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946354" y="680867"/>
            <a:ext cx="10515600" cy="1074198"/>
          </a:xfrm>
        </p:spPr>
        <p:txBody>
          <a:bodyPr>
            <a:normAutofit/>
          </a:bodyPr>
          <a:lstStyle/>
          <a:p>
            <a:pPr algn="ctr"/>
            <a:r>
              <a:rPr lang="en-GB" altLang="en-US" sz="3600" b="1" dirty="0">
                <a:latin typeface="Trebuchet MS" panose="020B0603020202020204" pitchFamily="34" charset="0"/>
              </a:rPr>
              <a:t>Why should stakeholders be involved</a:t>
            </a:r>
            <a:endParaRPr lang="en-GB" sz="36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idx="1"/>
          </p:nvPr>
        </p:nvSpPr>
        <p:spPr>
          <a:xfrm>
            <a:off x="2246692" y="1647584"/>
            <a:ext cx="9100039" cy="3925228"/>
          </a:xfrm>
        </p:spPr>
        <p:txBody>
          <a:bodyPr>
            <a:noAutofit/>
          </a:bodyPr>
          <a:lstStyle/>
          <a:p>
            <a:r>
              <a:rPr lang="en-GB" altLang="en-US" dirty="0">
                <a:latin typeface="Trebuchet MS" panose="020B0603020202020204" pitchFamily="34" charset="0"/>
              </a:rPr>
              <a:t>Ensure we respond to relevant needs</a:t>
            </a:r>
          </a:p>
          <a:p>
            <a:r>
              <a:rPr lang="en-GB" altLang="en-US" dirty="0">
                <a:latin typeface="Trebuchet MS" panose="020B0603020202020204" pitchFamily="34" charset="0"/>
              </a:rPr>
              <a:t>Make the services effective and efficient</a:t>
            </a:r>
          </a:p>
          <a:p>
            <a:r>
              <a:rPr lang="en-GB" altLang="en-US" dirty="0">
                <a:latin typeface="Trebuchet MS" panose="020B0603020202020204" pitchFamily="34" charset="0"/>
              </a:rPr>
              <a:t>Identify gaps in service provision</a:t>
            </a:r>
          </a:p>
          <a:p>
            <a:r>
              <a:rPr lang="en-GB" altLang="en-US" dirty="0">
                <a:latin typeface="Trebuchet MS" panose="020B0603020202020204" pitchFamily="34" charset="0"/>
              </a:rPr>
              <a:t>Ensure provision of better range of services</a:t>
            </a:r>
          </a:p>
          <a:p>
            <a:r>
              <a:rPr lang="en-GB" altLang="en-US" dirty="0">
                <a:latin typeface="Trebuchet MS" panose="020B0603020202020204" pitchFamily="34" charset="0"/>
              </a:rPr>
              <a:t>Improve access to service provision</a:t>
            </a:r>
          </a:p>
          <a:p>
            <a:r>
              <a:rPr lang="en-GB" altLang="en-US" dirty="0">
                <a:latin typeface="Trebuchet MS" panose="020B0603020202020204" pitchFamily="34" charset="0"/>
              </a:rPr>
              <a:t>Ensure sustainable provision</a:t>
            </a:r>
          </a:p>
          <a:p>
            <a:r>
              <a:rPr lang="en-GB" altLang="en-US" dirty="0">
                <a:latin typeface="Trebuchet MS" panose="020B0603020202020204" pitchFamily="34" charset="0"/>
              </a:rPr>
              <a:t>Credible to all stakeholders</a:t>
            </a:r>
          </a:p>
          <a:p>
            <a:r>
              <a:rPr lang="en-GB" altLang="en-US" dirty="0">
                <a:latin typeface="Trebuchet MS" panose="020B0603020202020204" pitchFamily="34" charset="0"/>
              </a:rPr>
              <a:t>Make a social and societal impact</a:t>
            </a:r>
          </a:p>
          <a:p>
            <a:endParaRPr lang="en-GB"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71FB73FA-CE0E-CF41-BF08-7E7829C99E74}"/>
              </a:ext>
            </a:extLst>
          </p:cNvPr>
          <p:cNvSpPr>
            <a:spLocks noGrp="1"/>
          </p:cNvSpPr>
          <p:nvPr>
            <p:ph type="sldNum" sz="quarter" idx="12"/>
          </p:nvPr>
        </p:nvSpPr>
        <p:spPr>
          <a:xfrm>
            <a:off x="228600" y="6283548"/>
            <a:ext cx="2743200" cy="365125"/>
          </a:xfrm>
        </p:spPr>
        <p:txBody>
          <a:bodyPr/>
          <a:lstStyle/>
          <a:p>
            <a:pPr algn="l"/>
            <a:fld id="{E8639A79-17D5-C24B-B59B-E0D0FE1FCAEE}" type="slidenum">
              <a:rPr lang="en-US" sz="3200" smtClean="0">
                <a:solidFill>
                  <a:schemeClr val="bg1"/>
                </a:solidFill>
              </a:rPr>
              <a:pPr algn="l"/>
              <a:t>36</a:t>
            </a:fld>
            <a:endParaRPr lang="en-US" sz="3200" dirty="0">
              <a:solidFill>
                <a:schemeClr val="bg1"/>
              </a:solidFill>
            </a:endParaRPr>
          </a:p>
        </p:txBody>
      </p:sp>
    </p:spTree>
    <p:extLst>
      <p:ext uri="{BB962C8B-B14F-4D97-AF65-F5344CB8AC3E}">
        <p14:creationId xmlns:p14="http://schemas.microsoft.com/office/powerpoint/2010/main" val="1634601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838200" y="11563"/>
            <a:ext cx="10515600" cy="584785"/>
          </a:xfrm>
        </p:spPr>
        <p:txBody>
          <a:bodyPr>
            <a:normAutofit fontScale="90000"/>
          </a:bodyPr>
          <a:lstStyle/>
          <a:p>
            <a:pPr algn="ctr"/>
            <a:r>
              <a:rPr lang="en-GB" sz="3600" dirty="0">
                <a:latin typeface="Trebuchet MS" panose="020B0603020202020204" pitchFamily="34" charset="0"/>
              </a:rPr>
              <a:t>Levels of involvement</a:t>
            </a:r>
          </a:p>
        </p:txBody>
      </p:sp>
      <p:grpSp>
        <p:nvGrpSpPr>
          <p:cNvPr id="3" name="Group 2">
            <a:extLst>
              <a:ext uri="{FF2B5EF4-FFF2-40B4-BE49-F238E27FC236}">
                <a16:creationId xmlns:a16="http://schemas.microsoft.com/office/drawing/2014/main" id="{6C88B989-DC0E-49F5-8660-9BEEC499F62B}"/>
              </a:ext>
            </a:extLst>
          </p:cNvPr>
          <p:cNvGrpSpPr/>
          <p:nvPr/>
        </p:nvGrpSpPr>
        <p:grpSpPr>
          <a:xfrm>
            <a:off x="523203" y="635669"/>
            <a:ext cx="11072100" cy="5586662"/>
            <a:chOff x="491355" y="440360"/>
            <a:chExt cx="11072100" cy="5586662"/>
          </a:xfrm>
        </p:grpSpPr>
        <p:sp>
          <p:nvSpPr>
            <p:cNvPr id="5" name="Freeform: Shape 4">
              <a:extLst>
                <a:ext uri="{FF2B5EF4-FFF2-40B4-BE49-F238E27FC236}">
                  <a16:creationId xmlns:a16="http://schemas.microsoft.com/office/drawing/2014/main" id="{C6EA1FDB-E863-4BDD-A258-97C659C3C233}"/>
                </a:ext>
              </a:extLst>
            </p:cNvPr>
            <p:cNvSpPr/>
            <p:nvPr/>
          </p:nvSpPr>
          <p:spPr>
            <a:xfrm>
              <a:off x="491355" y="440360"/>
              <a:ext cx="3567409" cy="1071565"/>
            </a:xfrm>
            <a:custGeom>
              <a:avLst/>
              <a:gdLst>
                <a:gd name="connsiteX0" fmla="*/ 0 w 3518739"/>
                <a:gd name="connsiteY0" fmla="*/ 0 h 1055621"/>
                <a:gd name="connsiteX1" fmla="*/ 3518739 w 3518739"/>
                <a:gd name="connsiteY1" fmla="*/ 0 h 1055621"/>
                <a:gd name="connsiteX2" fmla="*/ 3518739 w 3518739"/>
                <a:gd name="connsiteY2" fmla="*/ 1055621 h 1055621"/>
                <a:gd name="connsiteX3" fmla="*/ 0 w 3518739"/>
                <a:gd name="connsiteY3" fmla="*/ 1055621 h 1055621"/>
                <a:gd name="connsiteX4" fmla="*/ 0 w 3518739"/>
                <a:gd name="connsiteY4" fmla="*/ 0 h 1055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18739" h="1055621">
                  <a:moveTo>
                    <a:pt x="0" y="0"/>
                  </a:moveTo>
                  <a:lnTo>
                    <a:pt x="3518739" y="0"/>
                  </a:lnTo>
                  <a:lnTo>
                    <a:pt x="3518739" y="1055621"/>
                  </a:lnTo>
                  <a:lnTo>
                    <a:pt x="0" y="1055621"/>
                  </a:lnTo>
                  <a:lnTo>
                    <a:pt x="0" y="0"/>
                  </a:lnTo>
                  <a:close/>
                </a:path>
              </a:pathLst>
            </a:custGeom>
            <a:solidFill>
              <a:srgbClr val="FF0000"/>
            </a:solidFill>
          </p:spPr>
          <p:style>
            <a:lnRef idx="2">
              <a:schemeClr val="dk2">
                <a:hueOff val="0"/>
                <a:satOff val="0"/>
                <a:lumOff val="0"/>
                <a:alphaOff val="0"/>
              </a:schemeClr>
            </a:lnRef>
            <a:fillRef idx="1">
              <a:scrgbClr r="0" g="0" b="0"/>
            </a:fillRef>
            <a:effectRef idx="0">
              <a:schemeClr val="dk2">
                <a:hueOff val="0"/>
                <a:satOff val="0"/>
                <a:lumOff val="0"/>
                <a:alphaOff val="0"/>
              </a:schemeClr>
            </a:effectRef>
            <a:fontRef idx="minor">
              <a:schemeClr val="lt1"/>
            </a:fontRef>
          </p:style>
          <p:txBody>
            <a:bodyPr spcFirstLastPara="0" vert="horz" wrap="square" lIns="278059" tIns="278059" rIns="278059" bIns="278059" numCol="1" spcCol="1270" anchor="ctr" anchorCtr="0">
              <a:noAutofit/>
            </a:bodyPr>
            <a:lstStyle/>
            <a:p>
              <a:pPr marL="0" lvl="0" indent="0" algn="ctr" defTabSz="711200">
                <a:lnSpc>
                  <a:spcPct val="90000"/>
                </a:lnSpc>
                <a:spcBef>
                  <a:spcPct val="0"/>
                </a:spcBef>
                <a:spcAft>
                  <a:spcPct val="35000"/>
                </a:spcAft>
                <a:buNone/>
              </a:pPr>
              <a:r>
                <a:rPr lang="en-US" sz="3200" kern="1200" dirty="0">
                  <a:latin typeface="Trebuchet MS" panose="020B0603020202020204" pitchFamily="34" charset="0"/>
                </a:rPr>
                <a:t>Level 1</a:t>
              </a:r>
            </a:p>
          </p:txBody>
        </p:sp>
        <p:sp>
          <p:nvSpPr>
            <p:cNvPr id="6" name="Freeform: Shape 5">
              <a:extLst>
                <a:ext uri="{FF2B5EF4-FFF2-40B4-BE49-F238E27FC236}">
                  <a16:creationId xmlns:a16="http://schemas.microsoft.com/office/drawing/2014/main" id="{42B3C3E0-509B-43A5-9AE0-90666C1B00A3}"/>
                </a:ext>
              </a:extLst>
            </p:cNvPr>
            <p:cNvSpPr/>
            <p:nvPr/>
          </p:nvSpPr>
          <p:spPr>
            <a:xfrm>
              <a:off x="540025" y="1450063"/>
              <a:ext cx="3518739" cy="4576959"/>
            </a:xfrm>
            <a:custGeom>
              <a:avLst/>
              <a:gdLst>
                <a:gd name="connsiteX0" fmla="*/ 0 w 3518739"/>
                <a:gd name="connsiteY0" fmla="*/ 0 h 3526612"/>
                <a:gd name="connsiteX1" fmla="*/ 3518739 w 3518739"/>
                <a:gd name="connsiteY1" fmla="*/ 0 h 3526612"/>
                <a:gd name="connsiteX2" fmla="*/ 3518739 w 3518739"/>
                <a:gd name="connsiteY2" fmla="*/ 3526612 h 3526612"/>
                <a:gd name="connsiteX3" fmla="*/ 0 w 3518739"/>
                <a:gd name="connsiteY3" fmla="*/ 3526612 h 3526612"/>
                <a:gd name="connsiteX4" fmla="*/ 0 w 3518739"/>
                <a:gd name="connsiteY4" fmla="*/ 0 h 3526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18739" h="3526612">
                  <a:moveTo>
                    <a:pt x="0" y="0"/>
                  </a:moveTo>
                  <a:lnTo>
                    <a:pt x="3518739" y="0"/>
                  </a:lnTo>
                  <a:lnTo>
                    <a:pt x="3518739" y="3526612"/>
                  </a:lnTo>
                  <a:lnTo>
                    <a:pt x="0" y="3526612"/>
                  </a:lnTo>
                  <a:lnTo>
                    <a:pt x="0" y="0"/>
                  </a:lnTo>
                  <a:close/>
                </a:path>
              </a:pathLst>
            </a:custGeom>
            <a:solidFill>
              <a:srgbClr val="FF0000">
                <a:alpha val="90000"/>
              </a:srgbClr>
            </a:solidFill>
          </p:spPr>
          <p:style>
            <a:lnRef idx="2">
              <a:schemeClr val="dk2">
                <a:alpha val="90000"/>
                <a:tint val="40000"/>
                <a:hueOff val="0"/>
                <a:satOff val="0"/>
                <a:lumOff val="0"/>
                <a:alphaOff val="0"/>
              </a:schemeClr>
            </a:lnRef>
            <a:fillRef idx="1">
              <a:scrgbClr r="0" g="0" b="0"/>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47573" tIns="347573" rIns="347573" bIns="347573" numCol="1" spcCol="1270" anchor="t" anchorCtr="0">
              <a:noAutofit/>
            </a:bodyPr>
            <a:lstStyle/>
            <a:p>
              <a:pPr marL="0" lvl="0" indent="0" algn="l" defTabSz="711200">
                <a:lnSpc>
                  <a:spcPct val="90000"/>
                </a:lnSpc>
                <a:spcBef>
                  <a:spcPct val="0"/>
                </a:spcBef>
                <a:spcAft>
                  <a:spcPct val="35000"/>
                </a:spcAft>
                <a:buNone/>
              </a:pPr>
              <a:endParaRPr lang="en-US" sz="2000" kern="1200" dirty="0">
                <a:latin typeface="Trebuchet MS" panose="020B0603020202020204" pitchFamily="34" charset="0"/>
              </a:endParaRPr>
            </a:p>
            <a:p>
              <a:pPr marL="171450" lvl="1" indent="-171450" algn="l" defTabSz="711200">
                <a:lnSpc>
                  <a:spcPct val="90000"/>
                </a:lnSpc>
                <a:spcBef>
                  <a:spcPct val="0"/>
                </a:spcBef>
                <a:spcAft>
                  <a:spcPct val="15000"/>
                </a:spcAft>
                <a:buChar char="•"/>
              </a:pPr>
              <a:r>
                <a:rPr lang="en-US" sz="2000" kern="1200" dirty="0">
                  <a:solidFill>
                    <a:schemeClr val="bg1"/>
                  </a:solidFill>
                  <a:latin typeface="Trebuchet MS" panose="020B0603020202020204" pitchFamily="34" charset="0"/>
                </a:rPr>
                <a:t>Aims and objectives defined user group and services</a:t>
              </a:r>
            </a:p>
            <a:p>
              <a:pPr marL="171450" lvl="1" indent="-171450" algn="l" defTabSz="711200">
                <a:lnSpc>
                  <a:spcPct val="90000"/>
                </a:lnSpc>
                <a:spcBef>
                  <a:spcPct val="0"/>
                </a:spcBef>
                <a:spcAft>
                  <a:spcPct val="15000"/>
                </a:spcAft>
                <a:buChar char="•"/>
              </a:pPr>
              <a:r>
                <a:rPr lang="en-US" sz="2000" kern="1200" dirty="0">
                  <a:solidFill>
                    <a:schemeClr val="bg1"/>
                  </a:solidFill>
                  <a:latin typeface="Trebuchet MS" panose="020B0603020202020204" pitchFamily="34" charset="0"/>
                </a:rPr>
                <a:t>Management reports which cater for needs of users</a:t>
              </a:r>
            </a:p>
            <a:p>
              <a:pPr marL="171450" lvl="1" indent="-171450" algn="l" defTabSz="711200">
                <a:lnSpc>
                  <a:spcPct val="90000"/>
                </a:lnSpc>
                <a:spcBef>
                  <a:spcPct val="0"/>
                </a:spcBef>
                <a:spcAft>
                  <a:spcPct val="15000"/>
                </a:spcAft>
                <a:buChar char="•"/>
              </a:pPr>
              <a:r>
                <a:rPr lang="en-US" sz="2000" kern="1200" dirty="0">
                  <a:solidFill>
                    <a:schemeClr val="bg1"/>
                  </a:solidFill>
                  <a:latin typeface="Trebuchet MS" panose="020B0603020202020204" pitchFamily="34" charset="0"/>
                </a:rPr>
                <a:t>Information leaflets and flyers</a:t>
              </a:r>
            </a:p>
            <a:p>
              <a:pPr marL="171450" lvl="1" indent="-171450" algn="l" defTabSz="711200">
                <a:lnSpc>
                  <a:spcPct val="90000"/>
                </a:lnSpc>
                <a:spcBef>
                  <a:spcPct val="0"/>
                </a:spcBef>
                <a:spcAft>
                  <a:spcPct val="15000"/>
                </a:spcAft>
                <a:buChar char="•"/>
              </a:pPr>
              <a:r>
                <a:rPr lang="en-US" sz="2000" kern="1200" dirty="0">
                  <a:solidFill>
                    <a:schemeClr val="bg1"/>
                  </a:solidFill>
                  <a:latin typeface="Trebuchet MS" panose="020B0603020202020204" pitchFamily="34" charset="0"/>
                </a:rPr>
                <a:t>Accessible records about users and equal opportunities</a:t>
              </a:r>
            </a:p>
            <a:p>
              <a:pPr marL="171450" lvl="1" indent="-171450" algn="l" defTabSz="711200">
                <a:lnSpc>
                  <a:spcPct val="90000"/>
                </a:lnSpc>
                <a:spcBef>
                  <a:spcPct val="0"/>
                </a:spcBef>
                <a:spcAft>
                  <a:spcPct val="15000"/>
                </a:spcAft>
                <a:buChar char="•"/>
              </a:pPr>
              <a:r>
                <a:rPr lang="en-US" sz="2000" kern="1200" dirty="0">
                  <a:solidFill>
                    <a:schemeClr val="bg1"/>
                  </a:solidFill>
                  <a:latin typeface="Trebuchet MS" panose="020B0603020202020204" pitchFamily="34" charset="0"/>
                </a:rPr>
                <a:t>Records of feedback from users</a:t>
              </a:r>
            </a:p>
          </p:txBody>
        </p:sp>
        <p:sp>
          <p:nvSpPr>
            <p:cNvPr id="7" name="Freeform: Shape 6">
              <a:extLst>
                <a:ext uri="{FF2B5EF4-FFF2-40B4-BE49-F238E27FC236}">
                  <a16:creationId xmlns:a16="http://schemas.microsoft.com/office/drawing/2014/main" id="{EF3C0FD6-812D-431D-9DB8-364223EB20E4}"/>
                </a:ext>
              </a:extLst>
            </p:cNvPr>
            <p:cNvSpPr/>
            <p:nvPr/>
          </p:nvSpPr>
          <p:spPr>
            <a:xfrm>
              <a:off x="4010094" y="456304"/>
              <a:ext cx="3518739" cy="1055621"/>
            </a:xfrm>
            <a:custGeom>
              <a:avLst/>
              <a:gdLst>
                <a:gd name="connsiteX0" fmla="*/ 0 w 3518739"/>
                <a:gd name="connsiteY0" fmla="*/ 0 h 1055621"/>
                <a:gd name="connsiteX1" fmla="*/ 3518739 w 3518739"/>
                <a:gd name="connsiteY1" fmla="*/ 0 h 1055621"/>
                <a:gd name="connsiteX2" fmla="*/ 3518739 w 3518739"/>
                <a:gd name="connsiteY2" fmla="*/ 1055621 h 1055621"/>
                <a:gd name="connsiteX3" fmla="*/ 0 w 3518739"/>
                <a:gd name="connsiteY3" fmla="*/ 1055621 h 1055621"/>
                <a:gd name="connsiteX4" fmla="*/ 0 w 3518739"/>
                <a:gd name="connsiteY4" fmla="*/ 0 h 1055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18739" h="1055621">
                  <a:moveTo>
                    <a:pt x="0" y="0"/>
                  </a:moveTo>
                  <a:lnTo>
                    <a:pt x="3518739" y="0"/>
                  </a:lnTo>
                  <a:lnTo>
                    <a:pt x="3518739" y="1055621"/>
                  </a:lnTo>
                  <a:lnTo>
                    <a:pt x="0" y="1055621"/>
                  </a:lnTo>
                  <a:lnTo>
                    <a:pt x="0" y="0"/>
                  </a:lnTo>
                  <a:close/>
                </a:path>
              </a:pathLst>
            </a:custGeom>
            <a:solidFill>
              <a:schemeClr val="accent4">
                <a:lumMod val="60000"/>
                <a:lumOff val="40000"/>
              </a:schemeClr>
            </a:solidFill>
          </p:spPr>
          <p:style>
            <a:lnRef idx="2">
              <a:schemeClr val="dk2">
                <a:hueOff val="0"/>
                <a:satOff val="0"/>
                <a:lumOff val="0"/>
                <a:alphaOff val="0"/>
              </a:schemeClr>
            </a:lnRef>
            <a:fillRef idx="1">
              <a:scrgbClr r="0" g="0" b="0"/>
            </a:fillRef>
            <a:effectRef idx="0">
              <a:schemeClr val="dk2">
                <a:hueOff val="0"/>
                <a:satOff val="0"/>
                <a:lumOff val="0"/>
                <a:alphaOff val="0"/>
              </a:schemeClr>
            </a:effectRef>
            <a:fontRef idx="minor">
              <a:schemeClr val="lt1"/>
            </a:fontRef>
          </p:style>
          <p:txBody>
            <a:bodyPr spcFirstLastPara="0" vert="horz" wrap="square" lIns="278059" tIns="278059" rIns="278059" bIns="278059" numCol="1" spcCol="1270" anchor="ctr" anchorCtr="0">
              <a:noAutofit/>
            </a:bodyPr>
            <a:lstStyle/>
            <a:p>
              <a:pPr marL="0" lvl="0" indent="0" algn="ctr" defTabSz="711200">
                <a:lnSpc>
                  <a:spcPct val="90000"/>
                </a:lnSpc>
                <a:spcBef>
                  <a:spcPct val="0"/>
                </a:spcBef>
                <a:spcAft>
                  <a:spcPct val="35000"/>
                </a:spcAft>
                <a:buNone/>
              </a:pPr>
              <a:r>
                <a:rPr lang="en-US" sz="3200" kern="1200" dirty="0">
                  <a:solidFill>
                    <a:schemeClr val="bg1"/>
                  </a:solidFill>
                  <a:latin typeface="Trebuchet MS" panose="020B0603020202020204" pitchFamily="34" charset="0"/>
                </a:rPr>
                <a:t>Level 2</a:t>
              </a:r>
            </a:p>
          </p:txBody>
        </p:sp>
        <p:sp>
          <p:nvSpPr>
            <p:cNvPr id="8" name="Freeform: Shape 7">
              <a:extLst>
                <a:ext uri="{FF2B5EF4-FFF2-40B4-BE49-F238E27FC236}">
                  <a16:creationId xmlns:a16="http://schemas.microsoft.com/office/drawing/2014/main" id="{0BBCCFAD-B919-4CF6-9005-AACBD6F1FD78}"/>
                </a:ext>
              </a:extLst>
            </p:cNvPr>
            <p:cNvSpPr/>
            <p:nvPr/>
          </p:nvSpPr>
          <p:spPr>
            <a:xfrm>
              <a:off x="4066716" y="1511925"/>
              <a:ext cx="3518739" cy="4499153"/>
            </a:xfrm>
            <a:custGeom>
              <a:avLst/>
              <a:gdLst>
                <a:gd name="connsiteX0" fmla="*/ 0 w 3518739"/>
                <a:gd name="connsiteY0" fmla="*/ 0 h 3863721"/>
                <a:gd name="connsiteX1" fmla="*/ 3518739 w 3518739"/>
                <a:gd name="connsiteY1" fmla="*/ 0 h 3863721"/>
                <a:gd name="connsiteX2" fmla="*/ 3518739 w 3518739"/>
                <a:gd name="connsiteY2" fmla="*/ 3863721 h 3863721"/>
                <a:gd name="connsiteX3" fmla="*/ 0 w 3518739"/>
                <a:gd name="connsiteY3" fmla="*/ 3863721 h 3863721"/>
                <a:gd name="connsiteX4" fmla="*/ 0 w 3518739"/>
                <a:gd name="connsiteY4" fmla="*/ 0 h 38637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18739" h="3863721">
                  <a:moveTo>
                    <a:pt x="0" y="0"/>
                  </a:moveTo>
                  <a:lnTo>
                    <a:pt x="3518739" y="0"/>
                  </a:lnTo>
                  <a:lnTo>
                    <a:pt x="3518739" y="3863721"/>
                  </a:lnTo>
                  <a:lnTo>
                    <a:pt x="0" y="3863721"/>
                  </a:lnTo>
                  <a:lnTo>
                    <a:pt x="0" y="0"/>
                  </a:lnTo>
                  <a:close/>
                </a:path>
              </a:pathLst>
            </a:custGeom>
            <a:solidFill>
              <a:schemeClr val="accent4">
                <a:lumMod val="60000"/>
                <a:lumOff val="40000"/>
                <a:alpha val="90000"/>
              </a:schemeClr>
            </a:solidFill>
          </p:spPr>
          <p:style>
            <a:lnRef idx="2">
              <a:schemeClr val="dk2">
                <a:alpha val="90000"/>
                <a:tint val="40000"/>
                <a:hueOff val="0"/>
                <a:satOff val="0"/>
                <a:lumOff val="0"/>
                <a:alphaOff val="0"/>
              </a:schemeClr>
            </a:lnRef>
            <a:fillRef idx="1">
              <a:scrgbClr r="0" g="0" b="0"/>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47573" tIns="347573" rIns="347573" bIns="347573" numCol="1" spcCol="1270" anchor="t" anchorCtr="0">
              <a:noAutofit/>
            </a:bodyPr>
            <a:lstStyle/>
            <a:p>
              <a:pPr marL="342900" lvl="1" indent="-342900" algn="l" defTabSz="711200">
                <a:lnSpc>
                  <a:spcPct val="90000"/>
                </a:lnSpc>
                <a:spcBef>
                  <a:spcPct val="0"/>
                </a:spcBef>
                <a:spcAft>
                  <a:spcPct val="15000"/>
                </a:spcAft>
                <a:buFont typeface="Arial" panose="020B0604020202020204" pitchFamily="34" charset="0"/>
                <a:buChar char="•"/>
              </a:pPr>
              <a:r>
                <a:rPr lang="en-US" sz="1900" kern="1200" dirty="0">
                  <a:latin typeface="Trebuchet MS" panose="020B0603020202020204" pitchFamily="34" charset="0"/>
                </a:rPr>
                <a:t>User satisfaction surveys</a:t>
              </a:r>
            </a:p>
            <a:p>
              <a:pPr marL="171450" lvl="1" indent="-171450" algn="l" defTabSz="711200">
                <a:lnSpc>
                  <a:spcPct val="90000"/>
                </a:lnSpc>
                <a:spcBef>
                  <a:spcPct val="0"/>
                </a:spcBef>
                <a:spcAft>
                  <a:spcPct val="15000"/>
                </a:spcAft>
                <a:buChar char="•"/>
              </a:pPr>
              <a:r>
                <a:rPr lang="en-US" sz="1900" kern="1200" dirty="0">
                  <a:latin typeface="Trebuchet MS" panose="020B0603020202020204" pitchFamily="34" charset="0"/>
                </a:rPr>
                <a:t>Research reports, government strategy and relevant policy documents</a:t>
              </a:r>
            </a:p>
            <a:p>
              <a:pPr marL="171450" lvl="1" indent="-171450" algn="l" defTabSz="711200">
                <a:lnSpc>
                  <a:spcPct val="90000"/>
                </a:lnSpc>
                <a:spcBef>
                  <a:spcPct val="0"/>
                </a:spcBef>
                <a:spcAft>
                  <a:spcPct val="15000"/>
                </a:spcAft>
                <a:buChar char="•"/>
              </a:pPr>
              <a:r>
                <a:rPr lang="en-US" sz="1900" kern="1200" dirty="0">
                  <a:latin typeface="Trebuchet MS" panose="020B0603020202020204" pitchFamily="34" charset="0"/>
                </a:rPr>
                <a:t>Results of user satisfaction reports on targets</a:t>
              </a:r>
            </a:p>
            <a:p>
              <a:pPr marL="171450" lvl="1" indent="-171450" algn="l" defTabSz="711200">
                <a:lnSpc>
                  <a:spcPct val="90000"/>
                </a:lnSpc>
                <a:spcBef>
                  <a:spcPct val="0"/>
                </a:spcBef>
                <a:spcAft>
                  <a:spcPct val="15000"/>
                </a:spcAft>
                <a:buChar char="•"/>
              </a:pPr>
              <a:r>
                <a:rPr lang="en-US" sz="1900" kern="1200" dirty="0">
                  <a:latin typeface="Trebuchet MS" panose="020B0603020202020204" pitchFamily="34" charset="0"/>
                </a:rPr>
                <a:t>Records of complaints, suggestions and action taken</a:t>
              </a:r>
            </a:p>
            <a:p>
              <a:pPr marL="171450" lvl="1" indent="-171450" algn="l" defTabSz="711200">
                <a:lnSpc>
                  <a:spcPct val="90000"/>
                </a:lnSpc>
                <a:spcBef>
                  <a:spcPct val="0"/>
                </a:spcBef>
                <a:spcAft>
                  <a:spcPct val="15000"/>
                </a:spcAft>
                <a:buChar char="•"/>
              </a:pPr>
              <a:r>
                <a:rPr lang="en-US" sz="1900" kern="1200" dirty="0">
                  <a:latin typeface="Trebuchet MS" panose="020B0603020202020204" pitchFamily="34" charset="0"/>
                </a:rPr>
                <a:t>Records of feed back complaints and suggestions</a:t>
              </a:r>
            </a:p>
          </p:txBody>
        </p:sp>
        <p:sp>
          <p:nvSpPr>
            <p:cNvPr id="9" name="Freeform: Shape 8">
              <a:extLst>
                <a:ext uri="{FF2B5EF4-FFF2-40B4-BE49-F238E27FC236}">
                  <a16:creationId xmlns:a16="http://schemas.microsoft.com/office/drawing/2014/main" id="{8BA96DA0-DB2A-46C1-B35F-212544D5EF18}"/>
                </a:ext>
              </a:extLst>
            </p:cNvPr>
            <p:cNvSpPr/>
            <p:nvPr/>
          </p:nvSpPr>
          <p:spPr>
            <a:xfrm>
              <a:off x="7520881" y="490829"/>
              <a:ext cx="4042574" cy="1055621"/>
            </a:xfrm>
            <a:custGeom>
              <a:avLst/>
              <a:gdLst>
                <a:gd name="connsiteX0" fmla="*/ 0 w 3953620"/>
                <a:gd name="connsiteY0" fmla="*/ 0 h 1055621"/>
                <a:gd name="connsiteX1" fmla="*/ 3953620 w 3953620"/>
                <a:gd name="connsiteY1" fmla="*/ 0 h 1055621"/>
                <a:gd name="connsiteX2" fmla="*/ 3953620 w 3953620"/>
                <a:gd name="connsiteY2" fmla="*/ 1055621 h 1055621"/>
                <a:gd name="connsiteX3" fmla="*/ 0 w 3953620"/>
                <a:gd name="connsiteY3" fmla="*/ 1055621 h 1055621"/>
                <a:gd name="connsiteX4" fmla="*/ 0 w 3953620"/>
                <a:gd name="connsiteY4" fmla="*/ 0 h 1055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3620" h="1055621">
                  <a:moveTo>
                    <a:pt x="0" y="0"/>
                  </a:moveTo>
                  <a:lnTo>
                    <a:pt x="3953620" y="0"/>
                  </a:lnTo>
                  <a:lnTo>
                    <a:pt x="3953620" y="1055621"/>
                  </a:lnTo>
                  <a:lnTo>
                    <a:pt x="0" y="1055621"/>
                  </a:lnTo>
                  <a:lnTo>
                    <a:pt x="0" y="0"/>
                  </a:lnTo>
                  <a:close/>
                </a:path>
              </a:pathLst>
            </a:custGeom>
            <a:solidFill>
              <a:srgbClr val="00B050"/>
            </a:solidFill>
          </p:spPr>
          <p:style>
            <a:lnRef idx="2">
              <a:schemeClr val="dk2">
                <a:hueOff val="0"/>
                <a:satOff val="0"/>
                <a:lumOff val="0"/>
                <a:alphaOff val="0"/>
              </a:schemeClr>
            </a:lnRef>
            <a:fillRef idx="1">
              <a:scrgbClr r="0" g="0" b="0"/>
            </a:fillRef>
            <a:effectRef idx="0">
              <a:schemeClr val="dk2">
                <a:hueOff val="0"/>
                <a:satOff val="0"/>
                <a:lumOff val="0"/>
                <a:alphaOff val="0"/>
              </a:schemeClr>
            </a:effectRef>
            <a:fontRef idx="minor">
              <a:schemeClr val="lt1"/>
            </a:fontRef>
          </p:style>
          <p:txBody>
            <a:bodyPr spcFirstLastPara="0" vert="horz" wrap="square" lIns="278059" tIns="278059" rIns="278059" bIns="278059" numCol="1" spcCol="1270" anchor="ctr" anchorCtr="0">
              <a:noAutofit/>
            </a:bodyPr>
            <a:lstStyle/>
            <a:p>
              <a:pPr marL="0" lvl="0" indent="0" algn="ctr" defTabSz="711200">
                <a:lnSpc>
                  <a:spcPct val="90000"/>
                </a:lnSpc>
                <a:spcBef>
                  <a:spcPct val="0"/>
                </a:spcBef>
                <a:spcAft>
                  <a:spcPct val="35000"/>
                </a:spcAft>
                <a:buNone/>
              </a:pPr>
              <a:r>
                <a:rPr lang="en-US" sz="3200" kern="1200" dirty="0">
                  <a:latin typeface="Trebuchet MS" panose="020B0603020202020204" pitchFamily="34" charset="0"/>
                </a:rPr>
                <a:t>Level 3</a:t>
              </a:r>
            </a:p>
          </p:txBody>
        </p:sp>
        <p:sp>
          <p:nvSpPr>
            <p:cNvPr id="10" name="Freeform: Shape 9">
              <a:extLst>
                <a:ext uri="{FF2B5EF4-FFF2-40B4-BE49-F238E27FC236}">
                  <a16:creationId xmlns:a16="http://schemas.microsoft.com/office/drawing/2014/main" id="{83621B29-85E0-4AA1-B737-02CF3A6FC905}"/>
                </a:ext>
              </a:extLst>
            </p:cNvPr>
            <p:cNvSpPr/>
            <p:nvPr/>
          </p:nvSpPr>
          <p:spPr>
            <a:xfrm>
              <a:off x="7528833" y="1527869"/>
              <a:ext cx="4034622" cy="4499152"/>
            </a:xfrm>
            <a:custGeom>
              <a:avLst/>
              <a:gdLst>
                <a:gd name="connsiteX0" fmla="*/ 0 w 4034622"/>
                <a:gd name="connsiteY0" fmla="*/ 0 h 4142504"/>
                <a:gd name="connsiteX1" fmla="*/ 4034622 w 4034622"/>
                <a:gd name="connsiteY1" fmla="*/ 0 h 4142504"/>
                <a:gd name="connsiteX2" fmla="*/ 4034622 w 4034622"/>
                <a:gd name="connsiteY2" fmla="*/ 4142504 h 4142504"/>
                <a:gd name="connsiteX3" fmla="*/ 0 w 4034622"/>
                <a:gd name="connsiteY3" fmla="*/ 4142504 h 4142504"/>
                <a:gd name="connsiteX4" fmla="*/ 0 w 4034622"/>
                <a:gd name="connsiteY4" fmla="*/ 0 h 4142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4622" h="4142504">
                  <a:moveTo>
                    <a:pt x="0" y="0"/>
                  </a:moveTo>
                  <a:lnTo>
                    <a:pt x="4034622" y="0"/>
                  </a:lnTo>
                  <a:lnTo>
                    <a:pt x="4034622" y="4142504"/>
                  </a:lnTo>
                  <a:lnTo>
                    <a:pt x="0" y="4142504"/>
                  </a:lnTo>
                  <a:lnTo>
                    <a:pt x="0" y="0"/>
                  </a:lnTo>
                  <a:close/>
                </a:path>
              </a:pathLst>
            </a:custGeom>
            <a:solidFill>
              <a:srgbClr val="00B050">
                <a:alpha val="90000"/>
              </a:srgbClr>
            </a:solidFill>
          </p:spPr>
          <p:style>
            <a:lnRef idx="2">
              <a:schemeClr val="dk2">
                <a:alpha val="90000"/>
                <a:tint val="40000"/>
                <a:hueOff val="0"/>
                <a:satOff val="0"/>
                <a:lumOff val="0"/>
                <a:alphaOff val="0"/>
              </a:schemeClr>
            </a:lnRef>
            <a:fillRef idx="1">
              <a:scrgbClr r="0" g="0" b="0"/>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47573" tIns="347573" rIns="347573" bIns="347573" numCol="1" spcCol="1270" anchor="t" anchorCtr="0">
              <a:noAutofit/>
            </a:bodyPr>
            <a:lstStyle/>
            <a:p>
              <a:pPr marL="171450" lvl="1" indent="-171450" defTabSz="711200">
                <a:lnSpc>
                  <a:spcPct val="90000"/>
                </a:lnSpc>
                <a:spcBef>
                  <a:spcPct val="0"/>
                </a:spcBef>
                <a:spcAft>
                  <a:spcPct val="15000"/>
                </a:spcAft>
                <a:buChar char="•"/>
              </a:pPr>
              <a:r>
                <a:rPr lang="en-US" dirty="0">
                  <a:latin typeface="Trebuchet MS" panose="020B0603020202020204" pitchFamily="34" charset="0"/>
                </a:rPr>
                <a:t>User involvement policy and plan</a:t>
              </a:r>
            </a:p>
            <a:p>
              <a:pPr marL="171450" lvl="1" indent="-171450" defTabSz="711200">
                <a:lnSpc>
                  <a:spcPct val="90000"/>
                </a:lnSpc>
                <a:spcBef>
                  <a:spcPct val="0"/>
                </a:spcBef>
                <a:spcAft>
                  <a:spcPct val="15000"/>
                </a:spcAft>
                <a:buChar char="•"/>
              </a:pPr>
              <a:r>
                <a:rPr lang="en-US" dirty="0">
                  <a:latin typeface="Trebuchet MS" panose="020B0603020202020204" pitchFamily="34" charset="0"/>
                </a:rPr>
                <a:t>Board minutes, minutes of user forums, results of surveys and reports</a:t>
              </a:r>
            </a:p>
            <a:p>
              <a:pPr marL="171450" lvl="1" indent="-171450" defTabSz="711200">
                <a:lnSpc>
                  <a:spcPct val="90000"/>
                </a:lnSpc>
                <a:spcBef>
                  <a:spcPct val="0"/>
                </a:spcBef>
                <a:spcAft>
                  <a:spcPct val="15000"/>
                </a:spcAft>
                <a:buChar char="•"/>
              </a:pPr>
              <a:r>
                <a:rPr lang="en-US" dirty="0">
                  <a:latin typeface="Trebuchet MS" panose="020B0603020202020204" pitchFamily="34" charset="0"/>
                </a:rPr>
                <a:t>Results of needs assessments</a:t>
              </a:r>
            </a:p>
            <a:p>
              <a:pPr marL="171450" lvl="1" indent="-171450" defTabSz="711200">
                <a:lnSpc>
                  <a:spcPct val="90000"/>
                </a:lnSpc>
                <a:spcBef>
                  <a:spcPct val="0"/>
                </a:spcBef>
                <a:spcAft>
                  <a:spcPct val="15000"/>
                </a:spcAft>
                <a:buChar char="•"/>
              </a:pPr>
              <a:r>
                <a:rPr lang="en-US" dirty="0">
                  <a:latin typeface="Trebuchet MS" panose="020B0603020202020204" pitchFamily="34" charset="0"/>
                </a:rPr>
                <a:t>Feedback from users and strategic planning documents</a:t>
              </a:r>
            </a:p>
            <a:p>
              <a:pPr marL="171450" lvl="1" indent="-171450" defTabSz="711200">
                <a:lnSpc>
                  <a:spcPct val="90000"/>
                </a:lnSpc>
                <a:spcBef>
                  <a:spcPct val="0"/>
                </a:spcBef>
                <a:spcAft>
                  <a:spcPct val="15000"/>
                </a:spcAft>
                <a:buChar char="•"/>
              </a:pPr>
              <a:r>
                <a:rPr lang="en-US" dirty="0">
                  <a:latin typeface="Trebuchet MS" panose="020B0603020202020204" pitchFamily="34" charset="0"/>
                </a:rPr>
                <a:t>Reports of best practice in similar </a:t>
              </a:r>
              <a:r>
                <a:rPr lang="en-US" dirty="0" err="1">
                  <a:latin typeface="Trebuchet MS" panose="020B0603020202020204" pitchFamily="34" charset="0"/>
                </a:rPr>
                <a:t>organisations</a:t>
              </a:r>
              <a:endParaRPr lang="en-US" dirty="0">
                <a:latin typeface="Trebuchet MS" panose="020B0603020202020204" pitchFamily="34" charset="0"/>
              </a:endParaRPr>
            </a:p>
            <a:p>
              <a:pPr marL="171450" lvl="1" indent="-171450" defTabSz="711200">
                <a:lnSpc>
                  <a:spcPct val="90000"/>
                </a:lnSpc>
                <a:spcBef>
                  <a:spcPct val="0"/>
                </a:spcBef>
                <a:spcAft>
                  <a:spcPct val="15000"/>
                </a:spcAft>
                <a:buChar char="•"/>
              </a:pPr>
              <a:r>
                <a:rPr lang="en-US" dirty="0">
                  <a:latin typeface="Trebuchet MS" panose="020B0603020202020204" pitchFamily="34" charset="0"/>
                </a:rPr>
                <a:t>Records of comments and suggestions</a:t>
              </a:r>
            </a:p>
            <a:p>
              <a:pPr marL="171450" lvl="1" indent="-171450" defTabSz="711200">
                <a:lnSpc>
                  <a:spcPct val="90000"/>
                </a:lnSpc>
                <a:spcBef>
                  <a:spcPct val="0"/>
                </a:spcBef>
                <a:spcAft>
                  <a:spcPct val="15000"/>
                </a:spcAft>
                <a:buChar char="•"/>
              </a:pPr>
              <a:r>
                <a:rPr lang="en-US" dirty="0">
                  <a:latin typeface="Trebuchet MS" panose="020B0603020202020204" pitchFamily="34" charset="0"/>
                </a:rPr>
                <a:t>Analysis of complaints and suggestions received and action taken as a result</a:t>
              </a:r>
            </a:p>
            <a:p>
              <a:pPr marL="0" lvl="0" indent="0" algn="l" defTabSz="711200">
                <a:lnSpc>
                  <a:spcPct val="90000"/>
                </a:lnSpc>
                <a:spcBef>
                  <a:spcPct val="0"/>
                </a:spcBef>
                <a:spcAft>
                  <a:spcPct val="35000"/>
                </a:spcAft>
                <a:buNone/>
              </a:pPr>
              <a:endParaRPr lang="en-US" sz="1600" kern="1200" dirty="0">
                <a:latin typeface="Trebuchet MS" panose="020B0603020202020204" pitchFamily="34" charset="0"/>
              </a:endParaRPr>
            </a:p>
          </p:txBody>
        </p:sp>
      </p:grpSp>
      <p:sp>
        <p:nvSpPr>
          <p:cNvPr id="4" name="Slide Number Placeholder 3">
            <a:extLst>
              <a:ext uri="{FF2B5EF4-FFF2-40B4-BE49-F238E27FC236}">
                <a16:creationId xmlns:a16="http://schemas.microsoft.com/office/drawing/2014/main" id="{88949D38-812D-3643-8F87-3A8D9DA18687}"/>
              </a:ext>
            </a:extLst>
          </p:cNvPr>
          <p:cNvSpPr>
            <a:spLocks noGrp="1"/>
          </p:cNvSpPr>
          <p:nvPr>
            <p:ph type="sldNum" sz="quarter" idx="12"/>
          </p:nvPr>
        </p:nvSpPr>
        <p:spPr>
          <a:xfrm>
            <a:off x="169984" y="6433660"/>
            <a:ext cx="2743200" cy="365125"/>
          </a:xfrm>
        </p:spPr>
        <p:txBody>
          <a:bodyPr/>
          <a:lstStyle/>
          <a:p>
            <a:pPr algn="l"/>
            <a:fld id="{E8639A79-17D5-C24B-B59B-E0D0FE1FCAEE}" type="slidenum">
              <a:rPr lang="en-US" sz="3200" smtClean="0">
                <a:solidFill>
                  <a:schemeClr val="bg1"/>
                </a:solidFill>
              </a:rPr>
              <a:pPr algn="l"/>
              <a:t>37</a:t>
            </a:fld>
            <a:endParaRPr lang="en-US" sz="3200" dirty="0">
              <a:solidFill>
                <a:schemeClr val="bg1"/>
              </a:solidFill>
            </a:endParaRPr>
          </a:p>
        </p:txBody>
      </p:sp>
    </p:spTree>
    <p:extLst>
      <p:ext uri="{BB962C8B-B14F-4D97-AF65-F5344CB8AC3E}">
        <p14:creationId xmlns:p14="http://schemas.microsoft.com/office/powerpoint/2010/main" val="5954666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596A1-6402-44BD-BCA6-47C53E878CE6}"/>
              </a:ext>
            </a:extLst>
          </p:cNvPr>
          <p:cNvSpPr>
            <a:spLocks noGrp="1"/>
          </p:cNvSpPr>
          <p:nvPr>
            <p:ph type="title"/>
          </p:nvPr>
        </p:nvSpPr>
        <p:spPr>
          <a:xfrm>
            <a:off x="3367738" y="556571"/>
            <a:ext cx="10515600" cy="643732"/>
          </a:xfrm>
        </p:spPr>
        <p:txBody>
          <a:bodyPr>
            <a:normAutofit/>
          </a:bodyPr>
          <a:lstStyle/>
          <a:p>
            <a:r>
              <a:rPr lang="en-GB" sz="3600" b="1" dirty="0">
                <a:latin typeface="Trebuchet MS" panose="020B0603020202020204" pitchFamily="34" charset="0"/>
              </a:rPr>
              <a:t> Involved stakeholders</a:t>
            </a:r>
          </a:p>
        </p:txBody>
      </p:sp>
      <p:sp>
        <p:nvSpPr>
          <p:cNvPr id="3" name="Slide Number Placeholder 4">
            <a:extLst>
              <a:ext uri="{FF2B5EF4-FFF2-40B4-BE49-F238E27FC236}">
                <a16:creationId xmlns:a16="http://schemas.microsoft.com/office/drawing/2014/main" id="{1D51055E-F3F3-4E02-8CCE-7E56A0FC2DD8}"/>
              </a:ext>
            </a:extLst>
          </p:cNvPr>
          <p:cNvSpPr>
            <a:spLocks noGrp="1"/>
          </p:cNvSpPr>
          <p:nvPr>
            <p:ph type="sldNum" sz="quarter" idx="12"/>
          </p:nvPr>
        </p:nvSpPr>
        <p:spPr>
          <a:xfrm>
            <a:off x="7602537" y="6070284"/>
            <a:ext cx="2743200" cy="365125"/>
          </a:xfrm>
        </p:spPr>
        <p:txBody>
          <a:bodyPr/>
          <a:lstStyle/>
          <a:p>
            <a:fld id="{2F2C9B44-11B7-4D85-A8B5-22993535B574}" type="slidenum">
              <a:rPr lang="en-GB" altLang="en-US">
                <a:latin typeface="Trebuchet MS" panose="020B0603020202020204" pitchFamily="34" charset="0"/>
              </a:rPr>
              <a:pPr/>
              <a:t>38</a:t>
            </a:fld>
            <a:endParaRPr lang="en-GB" altLang="en-US" dirty="0">
              <a:latin typeface="Trebuchet MS" panose="020B0603020202020204" pitchFamily="34" charset="0"/>
            </a:endParaRPr>
          </a:p>
        </p:txBody>
      </p:sp>
      <p:sp>
        <p:nvSpPr>
          <p:cNvPr id="4" name="Oval 2">
            <a:extLst>
              <a:ext uri="{FF2B5EF4-FFF2-40B4-BE49-F238E27FC236}">
                <a16:creationId xmlns:a16="http://schemas.microsoft.com/office/drawing/2014/main" id="{A153C7EE-AC0F-4E0F-AD11-2F2DBEB3DA88}"/>
              </a:ext>
            </a:extLst>
          </p:cNvPr>
          <p:cNvSpPr>
            <a:spLocks noChangeArrowheads="1"/>
          </p:cNvSpPr>
          <p:nvPr/>
        </p:nvSpPr>
        <p:spPr bwMode="auto">
          <a:xfrm>
            <a:off x="3648075" y="1554477"/>
            <a:ext cx="5651500" cy="4614232"/>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r>
              <a:rPr lang="en-GB" altLang="en-US" b="1" dirty="0">
                <a:latin typeface="Trebuchet MS" panose="020B0603020202020204" pitchFamily="34" charset="0"/>
              </a:rPr>
              <a:t>The community</a:t>
            </a:r>
          </a:p>
        </p:txBody>
      </p:sp>
      <p:sp>
        <p:nvSpPr>
          <p:cNvPr id="5" name="Oval 4">
            <a:extLst>
              <a:ext uri="{FF2B5EF4-FFF2-40B4-BE49-F238E27FC236}">
                <a16:creationId xmlns:a16="http://schemas.microsoft.com/office/drawing/2014/main" id="{91C7769F-74DA-4287-A207-9AC61934A132}"/>
              </a:ext>
            </a:extLst>
          </p:cNvPr>
          <p:cNvSpPr>
            <a:spLocks noChangeArrowheads="1"/>
          </p:cNvSpPr>
          <p:nvPr/>
        </p:nvSpPr>
        <p:spPr bwMode="auto">
          <a:xfrm>
            <a:off x="4440237" y="1936760"/>
            <a:ext cx="3384550" cy="3168650"/>
          </a:xfrm>
          <a:prstGeom prst="ellipse">
            <a:avLst/>
          </a:prstGeom>
          <a:solidFill>
            <a:schemeClr val="accent1"/>
          </a:solidFill>
          <a:ln w="28575">
            <a:solidFill>
              <a:schemeClr val="tx1"/>
            </a:solidFill>
            <a:prstDash val="dash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r>
              <a:rPr lang="en-GB" altLang="en-US" b="1" dirty="0">
                <a:latin typeface="Trebuchet MS" panose="020B0603020202020204" pitchFamily="34" charset="0"/>
              </a:rPr>
              <a:t>The organisation</a:t>
            </a:r>
          </a:p>
        </p:txBody>
      </p:sp>
      <p:sp>
        <p:nvSpPr>
          <p:cNvPr id="6" name="Oval 5">
            <a:extLst>
              <a:ext uri="{FF2B5EF4-FFF2-40B4-BE49-F238E27FC236}">
                <a16:creationId xmlns:a16="http://schemas.microsoft.com/office/drawing/2014/main" id="{D3916834-917E-4574-9D7B-6998B86FCA4B}"/>
              </a:ext>
            </a:extLst>
          </p:cNvPr>
          <p:cNvSpPr>
            <a:spLocks noChangeArrowheads="1"/>
          </p:cNvSpPr>
          <p:nvPr/>
        </p:nvSpPr>
        <p:spPr bwMode="auto">
          <a:xfrm>
            <a:off x="6881813" y="2351566"/>
            <a:ext cx="2376488" cy="2447925"/>
          </a:xfrm>
          <a:prstGeom prst="ellipse">
            <a:avLst/>
          </a:prstGeom>
          <a:solidFill>
            <a:srgbClr val="00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latin typeface="Trebuchet MS" panose="020B0603020202020204" pitchFamily="34" charset="0"/>
              </a:rPr>
              <a:t>Members</a:t>
            </a:r>
          </a:p>
          <a:p>
            <a:pPr algn="ctr"/>
            <a:r>
              <a:rPr lang="en-GB" altLang="en-US" b="1" dirty="0">
                <a:latin typeface="Trebuchet MS" panose="020B0603020202020204" pitchFamily="34" charset="0"/>
              </a:rPr>
              <a:t> and </a:t>
            </a:r>
          </a:p>
          <a:p>
            <a:pPr algn="ctr"/>
            <a:r>
              <a:rPr lang="en-GB" altLang="en-US" b="1" dirty="0">
                <a:latin typeface="Trebuchet MS" panose="020B0603020202020204" pitchFamily="34" charset="0"/>
              </a:rPr>
              <a:t>Users</a:t>
            </a:r>
          </a:p>
        </p:txBody>
      </p:sp>
      <p:sp>
        <p:nvSpPr>
          <p:cNvPr id="7" name="Oval 6">
            <a:extLst>
              <a:ext uri="{FF2B5EF4-FFF2-40B4-BE49-F238E27FC236}">
                <a16:creationId xmlns:a16="http://schemas.microsoft.com/office/drawing/2014/main" id="{5EA48156-1174-438F-BFE4-1E3A73604812}"/>
              </a:ext>
            </a:extLst>
          </p:cNvPr>
          <p:cNvSpPr>
            <a:spLocks noChangeArrowheads="1"/>
          </p:cNvSpPr>
          <p:nvPr/>
        </p:nvSpPr>
        <p:spPr bwMode="auto">
          <a:xfrm>
            <a:off x="4814118" y="2835275"/>
            <a:ext cx="1368425" cy="1187450"/>
          </a:xfrm>
          <a:prstGeom prst="ellipse">
            <a:avLst/>
          </a:pr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latin typeface="Trebuchet MS" panose="020B0603020202020204" pitchFamily="34" charset="0"/>
              </a:rPr>
              <a:t>Staff </a:t>
            </a:r>
          </a:p>
          <a:p>
            <a:pPr algn="ctr"/>
            <a:r>
              <a:rPr lang="en-GB" altLang="en-US" b="1" dirty="0">
                <a:latin typeface="Trebuchet MS" panose="020B0603020202020204" pitchFamily="34" charset="0"/>
              </a:rPr>
              <a:t>And </a:t>
            </a:r>
          </a:p>
          <a:p>
            <a:pPr algn="ctr"/>
            <a:r>
              <a:rPr lang="en-GB" altLang="en-US" b="1" dirty="0">
                <a:latin typeface="Trebuchet MS" panose="020B0603020202020204" pitchFamily="34" charset="0"/>
              </a:rPr>
              <a:t>volunteers</a:t>
            </a:r>
          </a:p>
        </p:txBody>
      </p:sp>
      <p:sp>
        <p:nvSpPr>
          <p:cNvPr id="8" name="Oval 7">
            <a:extLst>
              <a:ext uri="{FF2B5EF4-FFF2-40B4-BE49-F238E27FC236}">
                <a16:creationId xmlns:a16="http://schemas.microsoft.com/office/drawing/2014/main" id="{5F1EEB8F-2F48-4ACB-862F-9C33E3206DA6}"/>
              </a:ext>
            </a:extLst>
          </p:cNvPr>
          <p:cNvSpPr>
            <a:spLocks noChangeArrowheads="1"/>
          </p:cNvSpPr>
          <p:nvPr/>
        </p:nvSpPr>
        <p:spPr bwMode="auto">
          <a:xfrm>
            <a:off x="6310315" y="1639256"/>
            <a:ext cx="1368425" cy="1150937"/>
          </a:xfrm>
          <a:prstGeom prst="ellipse">
            <a:avLst/>
          </a:prstGeom>
          <a:solidFill>
            <a:srgbClr val="00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latin typeface="Trebuchet MS" panose="020B0603020202020204" pitchFamily="34" charset="0"/>
              </a:rPr>
              <a:t>Other </a:t>
            </a:r>
          </a:p>
          <a:p>
            <a:pPr algn="ctr"/>
            <a:r>
              <a:rPr lang="en-GB" altLang="en-US" b="1" dirty="0">
                <a:latin typeface="Trebuchet MS" panose="020B0603020202020204" pitchFamily="34" charset="0"/>
              </a:rPr>
              <a:t>providers</a:t>
            </a:r>
          </a:p>
        </p:txBody>
      </p:sp>
      <p:sp>
        <p:nvSpPr>
          <p:cNvPr id="9" name="Oval 8">
            <a:extLst>
              <a:ext uri="{FF2B5EF4-FFF2-40B4-BE49-F238E27FC236}">
                <a16:creationId xmlns:a16="http://schemas.microsoft.com/office/drawing/2014/main" id="{3F4E201E-BC81-48E2-8C98-B8A95BA64FDF}"/>
              </a:ext>
            </a:extLst>
          </p:cNvPr>
          <p:cNvSpPr>
            <a:spLocks noChangeArrowheads="1"/>
          </p:cNvSpPr>
          <p:nvPr/>
        </p:nvSpPr>
        <p:spPr bwMode="auto">
          <a:xfrm>
            <a:off x="3149949" y="3292523"/>
            <a:ext cx="1871662" cy="1657350"/>
          </a:xfrm>
          <a:prstGeom prst="ellipse">
            <a:avLst/>
          </a:prstGeom>
          <a:solidFill>
            <a:srgbClr val="FF99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latin typeface="Trebuchet MS" panose="020B0603020202020204" pitchFamily="34" charset="0"/>
              </a:rPr>
              <a:t>Funders</a:t>
            </a:r>
          </a:p>
          <a:p>
            <a:pPr algn="ctr"/>
            <a:r>
              <a:rPr lang="en-GB" altLang="en-US" b="1" dirty="0">
                <a:latin typeface="Trebuchet MS" panose="020B0603020202020204" pitchFamily="34" charset="0"/>
              </a:rPr>
              <a:t>and </a:t>
            </a:r>
          </a:p>
          <a:p>
            <a:pPr algn="ctr"/>
            <a:r>
              <a:rPr lang="en-GB" altLang="en-US" b="1" dirty="0">
                <a:latin typeface="Trebuchet MS" panose="020B0603020202020204" pitchFamily="34" charset="0"/>
              </a:rPr>
              <a:t>commissioners</a:t>
            </a:r>
          </a:p>
        </p:txBody>
      </p:sp>
      <p:sp>
        <p:nvSpPr>
          <p:cNvPr id="10" name="Oval 9">
            <a:extLst>
              <a:ext uri="{FF2B5EF4-FFF2-40B4-BE49-F238E27FC236}">
                <a16:creationId xmlns:a16="http://schemas.microsoft.com/office/drawing/2014/main" id="{12C9C03D-A84A-4865-AC77-FEDAC7171AC5}"/>
              </a:ext>
            </a:extLst>
          </p:cNvPr>
          <p:cNvSpPr>
            <a:spLocks noChangeArrowheads="1"/>
          </p:cNvSpPr>
          <p:nvPr/>
        </p:nvSpPr>
        <p:spPr bwMode="auto">
          <a:xfrm>
            <a:off x="5021611" y="1189181"/>
            <a:ext cx="1657350" cy="158432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latin typeface="Trebuchet MS" panose="020B0603020202020204" pitchFamily="34" charset="0"/>
              </a:rPr>
              <a:t>regulators</a:t>
            </a:r>
          </a:p>
        </p:txBody>
      </p:sp>
    </p:spTree>
    <p:extLst>
      <p:ext uri="{BB962C8B-B14F-4D97-AF65-F5344CB8AC3E}">
        <p14:creationId xmlns:p14="http://schemas.microsoft.com/office/powerpoint/2010/main" val="969285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3A5E2-CC10-AB41-9A44-BF9193F2147A}"/>
              </a:ext>
            </a:extLst>
          </p:cNvPr>
          <p:cNvSpPr txBox="1">
            <a:spLocks/>
          </p:cNvSpPr>
          <p:nvPr/>
        </p:nvSpPr>
        <p:spPr>
          <a:xfrm>
            <a:off x="2152650" y="3429000"/>
            <a:ext cx="7886700" cy="6461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lang="en-US" sz="6000" kern="1200">
                <a:solidFill>
                  <a:srgbClr val="542075"/>
                </a:solidFill>
                <a:latin typeface="HelveticaNeueLT Std" panose="020B0604020202020204"/>
                <a:ea typeface="+mj-ea"/>
                <a:cs typeface="+mj-cs"/>
              </a:defRPr>
            </a:lvl1pPr>
          </a:lstStyle>
          <a:p>
            <a:r>
              <a:rPr lang="en-GB" sz="8000" dirty="0">
                <a:solidFill>
                  <a:schemeClr val="tx1"/>
                </a:solidFill>
                <a:latin typeface="Trebuchet MS" panose="020B0703020202090204" pitchFamily="34" charset="0"/>
              </a:rPr>
              <a:t>Q&amp;A</a:t>
            </a:r>
          </a:p>
        </p:txBody>
      </p:sp>
      <p:sp>
        <p:nvSpPr>
          <p:cNvPr id="3" name="Slide Number Placeholder 2">
            <a:extLst>
              <a:ext uri="{FF2B5EF4-FFF2-40B4-BE49-F238E27FC236}">
                <a16:creationId xmlns:a16="http://schemas.microsoft.com/office/drawing/2014/main" id="{D025C7FF-39B6-0E44-9D96-9F8911BA06B2}"/>
              </a:ext>
            </a:extLst>
          </p:cNvPr>
          <p:cNvSpPr>
            <a:spLocks noGrp="1"/>
          </p:cNvSpPr>
          <p:nvPr>
            <p:ph type="sldNum" sz="quarter" idx="12"/>
          </p:nvPr>
        </p:nvSpPr>
        <p:spPr>
          <a:xfrm>
            <a:off x="216877" y="6368073"/>
            <a:ext cx="2743200" cy="365125"/>
          </a:xfrm>
        </p:spPr>
        <p:txBody>
          <a:bodyPr/>
          <a:lstStyle/>
          <a:p>
            <a:pPr algn="l"/>
            <a:fld id="{E8639A79-17D5-C24B-B59B-E0D0FE1FCAEE}" type="slidenum">
              <a:rPr lang="en-US" sz="3200" smtClean="0">
                <a:solidFill>
                  <a:schemeClr val="bg1"/>
                </a:solidFill>
              </a:rPr>
              <a:pPr algn="l"/>
              <a:t>39</a:t>
            </a:fld>
            <a:endParaRPr lang="en-US" sz="3200" dirty="0">
              <a:solidFill>
                <a:schemeClr val="bg1"/>
              </a:solidFill>
            </a:endParaRPr>
          </a:p>
        </p:txBody>
      </p:sp>
    </p:spTree>
    <p:extLst>
      <p:ext uri="{BB962C8B-B14F-4D97-AF65-F5344CB8AC3E}">
        <p14:creationId xmlns:p14="http://schemas.microsoft.com/office/powerpoint/2010/main" val="3810061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997998" y="698304"/>
            <a:ext cx="10515600" cy="974141"/>
          </a:xfrm>
        </p:spPr>
        <p:txBody>
          <a:bodyPr>
            <a:normAutofit/>
          </a:bodyPr>
          <a:lstStyle/>
          <a:p>
            <a:pPr algn="ctr"/>
            <a:r>
              <a:rPr lang="en-GB" altLang="en-US" sz="3600" b="1" dirty="0">
                <a:latin typeface="Trebuchet MS" panose="020B0603020202020204" pitchFamily="34" charset="0"/>
              </a:rPr>
              <a:t>What is stakeholder involvement</a:t>
            </a:r>
            <a:endParaRPr lang="en-GB" sz="36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idx="1"/>
          </p:nvPr>
        </p:nvSpPr>
        <p:spPr>
          <a:xfrm>
            <a:off x="779929" y="1963271"/>
            <a:ext cx="10733669" cy="4196425"/>
          </a:xfrm>
        </p:spPr>
        <p:txBody>
          <a:bodyPr>
            <a:noAutofit/>
          </a:bodyPr>
          <a:lstStyle/>
          <a:p>
            <a:r>
              <a:rPr lang="en-GB" altLang="en-US" dirty="0">
                <a:latin typeface="Trebuchet MS" panose="020B0603020202020204" pitchFamily="34" charset="0"/>
              </a:rPr>
              <a:t>Clear statement of values, policies and arrangements for involving stakeholders</a:t>
            </a:r>
          </a:p>
          <a:p>
            <a:r>
              <a:rPr lang="en-GB" altLang="en-US" dirty="0">
                <a:latin typeface="Trebuchet MS" panose="020B0603020202020204" pitchFamily="34" charset="0"/>
              </a:rPr>
              <a:t>Effective mechanism to understand impact on stakeholders</a:t>
            </a:r>
          </a:p>
          <a:p>
            <a:r>
              <a:rPr lang="en-GB" altLang="en-US" dirty="0">
                <a:latin typeface="Trebuchet MS" panose="020B0603020202020204" pitchFamily="34" charset="0"/>
              </a:rPr>
              <a:t>Standards of service provision</a:t>
            </a:r>
          </a:p>
          <a:p>
            <a:r>
              <a:rPr lang="en-GB" altLang="en-US" dirty="0">
                <a:latin typeface="Trebuchet MS" panose="020B0603020202020204" pitchFamily="34" charset="0"/>
              </a:rPr>
              <a:t>communicated to all stakeholders</a:t>
            </a:r>
          </a:p>
          <a:p>
            <a:r>
              <a:rPr lang="en-GB" altLang="en-US" dirty="0">
                <a:latin typeface="Trebuchet MS" panose="020B0603020202020204" pitchFamily="34" charset="0"/>
              </a:rPr>
              <a:t>Monitoring to ensure consistency and inclusion</a:t>
            </a:r>
          </a:p>
          <a:p>
            <a:r>
              <a:rPr lang="en-GB" altLang="en-US" dirty="0">
                <a:latin typeface="Trebuchet MS" panose="020B0603020202020204" pitchFamily="34" charset="0"/>
              </a:rPr>
              <a:t>Work with stakeholder led organisations to improve quality</a:t>
            </a:r>
          </a:p>
          <a:p>
            <a:r>
              <a:rPr lang="en-GB" altLang="en-US" dirty="0">
                <a:latin typeface="Trebuchet MS" panose="020B0603020202020204" pitchFamily="34" charset="0"/>
              </a:rPr>
              <a:t>Open door complements and </a:t>
            </a:r>
            <a:r>
              <a:rPr lang="en-GB" altLang="en-US" b="1" dirty="0">
                <a:latin typeface="Trebuchet MS" panose="020B0603020202020204" pitchFamily="34" charset="0"/>
              </a:rPr>
              <a:t>complaints</a:t>
            </a:r>
            <a:r>
              <a:rPr lang="en-GB" altLang="en-US" dirty="0">
                <a:latin typeface="Trebuchet MS" panose="020B0603020202020204" pitchFamily="34" charset="0"/>
              </a:rPr>
              <a:t> policy with external arbitration</a:t>
            </a:r>
          </a:p>
          <a:p>
            <a:endParaRPr lang="en-GB"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236D0B52-C2DF-1D47-978A-30DEEC686635}"/>
              </a:ext>
            </a:extLst>
          </p:cNvPr>
          <p:cNvSpPr>
            <a:spLocks noGrp="1"/>
          </p:cNvSpPr>
          <p:nvPr>
            <p:ph type="sldNum" sz="quarter" idx="12"/>
          </p:nvPr>
        </p:nvSpPr>
        <p:spPr>
          <a:xfrm>
            <a:off x="138953" y="6359083"/>
            <a:ext cx="2743200" cy="365125"/>
          </a:xfrm>
        </p:spPr>
        <p:txBody>
          <a:bodyPr/>
          <a:lstStyle/>
          <a:p>
            <a:pPr algn="l"/>
            <a:fld id="{E8639A79-17D5-C24B-B59B-E0D0FE1FCAEE}" type="slidenum">
              <a:rPr lang="en-US" sz="3200" smtClean="0">
                <a:solidFill>
                  <a:schemeClr val="bg1"/>
                </a:solidFill>
              </a:rPr>
              <a:pPr algn="l"/>
              <a:t>4</a:t>
            </a:fld>
            <a:endParaRPr lang="en-US" sz="3200" dirty="0">
              <a:solidFill>
                <a:schemeClr val="bg1"/>
              </a:solidFill>
            </a:endParaRPr>
          </a:p>
        </p:txBody>
      </p:sp>
    </p:spTree>
    <p:extLst>
      <p:ext uri="{BB962C8B-B14F-4D97-AF65-F5344CB8AC3E}">
        <p14:creationId xmlns:p14="http://schemas.microsoft.com/office/powerpoint/2010/main" val="20465966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7D978B-4731-4845-8624-D9938CD80FAB}"/>
              </a:ext>
            </a:extLst>
          </p:cNvPr>
          <p:cNvSpPr>
            <a:spLocks noGrp="1"/>
          </p:cNvSpPr>
          <p:nvPr>
            <p:ph type="sldNum" sz="quarter" idx="12"/>
          </p:nvPr>
        </p:nvSpPr>
        <p:spPr>
          <a:xfrm>
            <a:off x="0" y="6420508"/>
            <a:ext cx="2743200" cy="365125"/>
          </a:xfrm>
        </p:spPr>
        <p:txBody>
          <a:bodyPr/>
          <a:lstStyle/>
          <a:p>
            <a:pPr algn="l"/>
            <a:fld id="{E8639A79-17D5-C24B-B59B-E0D0FE1FCAEE}" type="slidenum">
              <a:rPr lang="en-US" sz="3200" smtClean="0">
                <a:solidFill>
                  <a:schemeClr val="bg1"/>
                </a:solidFill>
              </a:rPr>
              <a:pPr algn="l"/>
              <a:t>40</a:t>
            </a:fld>
            <a:endParaRPr lang="en-US" sz="3200" dirty="0">
              <a:solidFill>
                <a:schemeClr val="bg1"/>
              </a:solidFill>
            </a:endParaRPr>
          </a:p>
        </p:txBody>
      </p:sp>
    </p:spTree>
    <p:extLst>
      <p:ext uri="{BB962C8B-B14F-4D97-AF65-F5344CB8AC3E}">
        <p14:creationId xmlns:p14="http://schemas.microsoft.com/office/powerpoint/2010/main" val="4148580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1103506" y="3006651"/>
            <a:ext cx="10515600" cy="974141"/>
          </a:xfrm>
        </p:spPr>
        <p:txBody>
          <a:bodyPr>
            <a:normAutofit/>
          </a:bodyPr>
          <a:lstStyle/>
          <a:p>
            <a:pPr algn="ctr"/>
            <a:r>
              <a:rPr lang="en-GB" sz="3600" b="1" dirty="0">
                <a:latin typeface="Trebuchet MS" panose="020B0603020202020204" pitchFamily="34" charset="0"/>
              </a:rPr>
              <a:t>Who are your stakeholders and why?</a:t>
            </a: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idx="1"/>
          </p:nvPr>
        </p:nvSpPr>
        <p:spPr>
          <a:xfrm>
            <a:off x="838200" y="3429000"/>
            <a:ext cx="10515600" cy="2747962"/>
          </a:xfrm>
        </p:spPr>
        <p:txBody>
          <a:bodyPr>
            <a:normAutofit/>
          </a:bodyPr>
          <a:lstStyle/>
          <a:p>
            <a:endParaRPr lang="en-GB" sz="1800" dirty="0">
              <a:effectLst/>
              <a:latin typeface="Calibri" panose="020F0502020204030204" pitchFamily="34" charset="0"/>
              <a:ea typeface="Arial" panose="020B0604020202020204" pitchFamily="34" charset="0"/>
            </a:endParaRPr>
          </a:p>
          <a:p>
            <a:endParaRPr lang="en-GB" sz="1800" dirty="0">
              <a:latin typeface="Calibri" panose="020F0502020204030204" pitchFamily="34" charset="0"/>
            </a:endParaRPr>
          </a:p>
          <a:p>
            <a:endParaRPr lang="en-GB" sz="1800"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DF58A935-F4D6-4C40-BCA3-253CCE9E6A1B}"/>
              </a:ext>
            </a:extLst>
          </p:cNvPr>
          <p:cNvSpPr>
            <a:spLocks noGrp="1"/>
          </p:cNvSpPr>
          <p:nvPr>
            <p:ph type="sldNum" sz="quarter" idx="12"/>
          </p:nvPr>
        </p:nvSpPr>
        <p:spPr>
          <a:xfrm>
            <a:off x="125505" y="6416748"/>
            <a:ext cx="2743200" cy="365125"/>
          </a:xfrm>
        </p:spPr>
        <p:txBody>
          <a:bodyPr/>
          <a:lstStyle/>
          <a:p>
            <a:pPr algn="l"/>
            <a:fld id="{E8639A79-17D5-C24B-B59B-E0D0FE1FCAEE}" type="slidenum">
              <a:rPr lang="en-US" sz="3200" smtClean="0">
                <a:solidFill>
                  <a:schemeClr val="bg1"/>
                </a:solidFill>
              </a:rPr>
              <a:pPr algn="l"/>
              <a:t>5</a:t>
            </a:fld>
            <a:endParaRPr lang="en-US" sz="3200" dirty="0">
              <a:solidFill>
                <a:schemeClr val="bg1"/>
              </a:solidFill>
            </a:endParaRPr>
          </a:p>
        </p:txBody>
      </p:sp>
    </p:spTree>
    <p:extLst>
      <p:ext uri="{BB962C8B-B14F-4D97-AF65-F5344CB8AC3E}">
        <p14:creationId xmlns:p14="http://schemas.microsoft.com/office/powerpoint/2010/main" val="3163608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C13FB-D33B-49EC-8593-3C8EC2F883C4}"/>
              </a:ext>
            </a:extLst>
          </p:cNvPr>
          <p:cNvSpPr>
            <a:spLocks noGrp="1"/>
          </p:cNvSpPr>
          <p:nvPr>
            <p:ph type="title"/>
          </p:nvPr>
        </p:nvSpPr>
        <p:spPr>
          <a:xfrm>
            <a:off x="838200" y="689292"/>
            <a:ext cx="10515600" cy="650558"/>
          </a:xfrm>
        </p:spPr>
        <p:txBody>
          <a:bodyPr>
            <a:normAutofit/>
          </a:bodyPr>
          <a:lstStyle/>
          <a:p>
            <a:pPr algn="ctr"/>
            <a:r>
              <a:rPr lang="en-GB" sz="3600" b="1" dirty="0">
                <a:latin typeface="Trebuchet MS" panose="020B0603020202020204" pitchFamily="34" charset="0"/>
              </a:rPr>
              <a:t>Our stakeholders</a:t>
            </a:r>
          </a:p>
        </p:txBody>
      </p:sp>
      <p:sp>
        <p:nvSpPr>
          <p:cNvPr id="4" name="Oval 2">
            <a:extLst>
              <a:ext uri="{FF2B5EF4-FFF2-40B4-BE49-F238E27FC236}">
                <a16:creationId xmlns:a16="http://schemas.microsoft.com/office/drawing/2014/main" id="{1934A9D3-12A2-4BDD-BCC2-8E61780C9F65}"/>
              </a:ext>
            </a:extLst>
          </p:cNvPr>
          <p:cNvSpPr>
            <a:spLocks noChangeArrowheads="1"/>
          </p:cNvSpPr>
          <p:nvPr/>
        </p:nvSpPr>
        <p:spPr bwMode="auto">
          <a:xfrm>
            <a:off x="3648075" y="1990409"/>
            <a:ext cx="5651500" cy="4178300"/>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r>
              <a:rPr lang="en-GB" altLang="en-US" b="1" dirty="0">
                <a:latin typeface="Trebuchet MS" panose="020B0603020202020204" pitchFamily="34" charset="0"/>
              </a:rPr>
              <a:t>The community</a:t>
            </a:r>
          </a:p>
        </p:txBody>
      </p:sp>
      <p:sp>
        <p:nvSpPr>
          <p:cNvPr id="6" name="Oval 4">
            <a:extLst>
              <a:ext uri="{FF2B5EF4-FFF2-40B4-BE49-F238E27FC236}">
                <a16:creationId xmlns:a16="http://schemas.microsoft.com/office/drawing/2014/main" id="{107B8B7D-FAAE-4698-9FD4-59CB56E7C7CE}"/>
              </a:ext>
            </a:extLst>
          </p:cNvPr>
          <p:cNvSpPr>
            <a:spLocks noChangeArrowheads="1"/>
          </p:cNvSpPr>
          <p:nvPr/>
        </p:nvSpPr>
        <p:spPr bwMode="auto">
          <a:xfrm>
            <a:off x="4440237" y="2134873"/>
            <a:ext cx="2520950" cy="2447925"/>
          </a:xfrm>
          <a:prstGeom prst="ellipse">
            <a:avLst/>
          </a:prstGeom>
          <a:solidFill>
            <a:schemeClr val="accent1"/>
          </a:solidFill>
          <a:ln w="28575">
            <a:solidFill>
              <a:schemeClr val="tx1"/>
            </a:solidFill>
            <a:prstDash val="dash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endParaRPr lang="en-GB" altLang="en-US" b="1" dirty="0">
              <a:latin typeface="Trebuchet MS" panose="020B0603020202020204" pitchFamily="34" charset="0"/>
            </a:endParaRPr>
          </a:p>
          <a:p>
            <a:pPr algn="ctr"/>
            <a:r>
              <a:rPr lang="en-GB" altLang="en-US" b="1" dirty="0">
                <a:latin typeface="Trebuchet MS" panose="020B0603020202020204" pitchFamily="34" charset="0"/>
              </a:rPr>
              <a:t>The organisation</a:t>
            </a:r>
          </a:p>
        </p:txBody>
      </p:sp>
      <p:sp>
        <p:nvSpPr>
          <p:cNvPr id="8" name="Oval 5">
            <a:extLst>
              <a:ext uri="{FF2B5EF4-FFF2-40B4-BE49-F238E27FC236}">
                <a16:creationId xmlns:a16="http://schemas.microsoft.com/office/drawing/2014/main" id="{86080237-CAEA-4F72-BF32-776EA992B91B}"/>
              </a:ext>
            </a:extLst>
          </p:cNvPr>
          <p:cNvSpPr>
            <a:spLocks noChangeArrowheads="1"/>
          </p:cNvSpPr>
          <p:nvPr/>
        </p:nvSpPr>
        <p:spPr bwMode="auto">
          <a:xfrm>
            <a:off x="6672262" y="2855598"/>
            <a:ext cx="2376488" cy="2447925"/>
          </a:xfrm>
          <a:prstGeom prst="ellipse">
            <a:avLst/>
          </a:prstGeom>
          <a:solidFill>
            <a:srgbClr val="00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latin typeface="Trebuchet MS" panose="020B0603020202020204" pitchFamily="34" charset="0"/>
              </a:rPr>
              <a:t>Members</a:t>
            </a:r>
          </a:p>
          <a:p>
            <a:pPr algn="ctr"/>
            <a:r>
              <a:rPr lang="en-GB" altLang="en-US" b="1" dirty="0">
                <a:latin typeface="Trebuchet MS" panose="020B0603020202020204" pitchFamily="34" charset="0"/>
              </a:rPr>
              <a:t> and </a:t>
            </a:r>
          </a:p>
          <a:p>
            <a:pPr algn="ctr"/>
            <a:r>
              <a:rPr lang="en-GB" altLang="en-US" b="1" dirty="0">
                <a:latin typeface="Trebuchet MS" panose="020B0603020202020204" pitchFamily="34" charset="0"/>
              </a:rPr>
              <a:t>Users</a:t>
            </a:r>
          </a:p>
        </p:txBody>
      </p:sp>
      <p:sp>
        <p:nvSpPr>
          <p:cNvPr id="10" name="Oval 6">
            <a:extLst>
              <a:ext uri="{FF2B5EF4-FFF2-40B4-BE49-F238E27FC236}">
                <a16:creationId xmlns:a16="http://schemas.microsoft.com/office/drawing/2014/main" id="{2F7BF962-F3BD-451D-A617-A4F5F8A4D39A}"/>
              </a:ext>
            </a:extLst>
          </p:cNvPr>
          <p:cNvSpPr>
            <a:spLocks noChangeArrowheads="1"/>
          </p:cNvSpPr>
          <p:nvPr/>
        </p:nvSpPr>
        <p:spPr bwMode="auto">
          <a:xfrm>
            <a:off x="4763292" y="2600325"/>
            <a:ext cx="1368425" cy="1187450"/>
          </a:xfrm>
          <a:prstGeom prst="ellipse">
            <a:avLst/>
          </a:pr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latin typeface="Trebuchet MS" panose="020B0603020202020204" pitchFamily="34" charset="0"/>
              </a:rPr>
              <a:t>Staff </a:t>
            </a:r>
          </a:p>
          <a:p>
            <a:pPr algn="ctr"/>
            <a:r>
              <a:rPr lang="en-GB" altLang="en-US" b="1" dirty="0">
                <a:latin typeface="Trebuchet MS" panose="020B0603020202020204" pitchFamily="34" charset="0"/>
              </a:rPr>
              <a:t>And </a:t>
            </a:r>
          </a:p>
          <a:p>
            <a:pPr algn="ctr"/>
            <a:r>
              <a:rPr lang="en-GB" altLang="en-US" b="1" dirty="0">
                <a:latin typeface="Trebuchet MS" panose="020B0603020202020204" pitchFamily="34" charset="0"/>
              </a:rPr>
              <a:t>volunteers</a:t>
            </a:r>
          </a:p>
        </p:txBody>
      </p:sp>
      <p:sp>
        <p:nvSpPr>
          <p:cNvPr id="12" name="Oval 7">
            <a:extLst>
              <a:ext uri="{FF2B5EF4-FFF2-40B4-BE49-F238E27FC236}">
                <a16:creationId xmlns:a16="http://schemas.microsoft.com/office/drawing/2014/main" id="{A52C2475-DEE9-430D-ADF1-F7FD774FA9C8}"/>
              </a:ext>
            </a:extLst>
          </p:cNvPr>
          <p:cNvSpPr>
            <a:spLocks noChangeArrowheads="1"/>
          </p:cNvSpPr>
          <p:nvPr/>
        </p:nvSpPr>
        <p:spPr bwMode="auto">
          <a:xfrm>
            <a:off x="7535863" y="1991998"/>
            <a:ext cx="1368425" cy="1150937"/>
          </a:xfrm>
          <a:prstGeom prst="ellipse">
            <a:avLst/>
          </a:prstGeom>
          <a:solidFill>
            <a:srgbClr val="00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latin typeface="Trebuchet MS" panose="020B0603020202020204" pitchFamily="34" charset="0"/>
              </a:rPr>
              <a:t>Other </a:t>
            </a:r>
          </a:p>
          <a:p>
            <a:pPr algn="ctr"/>
            <a:r>
              <a:rPr lang="en-GB" altLang="en-US" b="1" dirty="0">
                <a:latin typeface="Trebuchet MS" panose="020B0603020202020204" pitchFamily="34" charset="0"/>
              </a:rPr>
              <a:t>providers</a:t>
            </a:r>
          </a:p>
        </p:txBody>
      </p:sp>
      <p:sp>
        <p:nvSpPr>
          <p:cNvPr id="14" name="Oval 8">
            <a:extLst>
              <a:ext uri="{FF2B5EF4-FFF2-40B4-BE49-F238E27FC236}">
                <a16:creationId xmlns:a16="http://schemas.microsoft.com/office/drawing/2014/main" id="{4D1DDAA5-9ED5-46C0-B50D-5F697B2440B5}"/>
              </a:ext>
            </a:extLst>
          </p:cNvPr>
          <p:cNvSpPr>
            <a:spLocks noChangeArrowheads="1"/>
          </p:cNvSpPr>
          <p:nvPr/>
        </p:nvSpPr>
        <p:spPr bwMode="auto">
          <a:xfrm>
            <a:off x="2783681" y="1771650"/>
            <a:ext cx="1871662" cy="1657350"/>
          </a:xfrm>
          <a:prstGeom prst="ellipse">
            <a:avLst/>
          </a:prstGeom>
          <a:solidFill>
            <a:srgbClr val="FF99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latin typeface="Trebuchet MS" panose="020B0603020202020204" pitchFamily="34" charset="0"/>
              </a:rPr>
              <a:t>Funders</a:t>
            </a:r>
          </a:p>
          <a:p>
            <a:pPr algn="ctr"/>
            <a:r>
              <a:rPr lang="en-GB" altLang="en-US" b="1" dirty="0">
                <a:latin typeface="Trebuchet MS" panose="020B0603020202020204" pitchFamily="34" charset="0"/>
              </a:rPr>
              <a:t>and </a:t>
            </a:r>
          </a:p>
          <a:p>
            <a:pPr algn="ctr"/>
            <a:r>
              <a:rPr lang="en-GB" altLang="en-US" b="1" dirty="0">
                <a:latin typeface="Trebuchet MS" panose="020B0603020202020204" pitchFamily="34" charset="0"/>
              </a:rPr>
              <a:t>commissioners</a:t>
            </a:r>
          </a:p>
        </p:txBody>
      </p:sp>
      <p:sp>
        <p:nvSpPr>
          <p:cNvPr id="16" name="Oval 9">
            <a:extLst>
              <a:ext uri="{FF2B5EF4-FFF2-40B4-BE49-F238E27FC236}">
                <a16:creationId xmlns:a16="http://schemas.microsoft.com/office/drawing/2014/main" id="{56B1E46E-6515-4B28-BA6F-002CDE307D89}"/>
              </a:ext>
            </a:extLst>
          </p:cNvPr>
          <p:cNvSpPr>
            <a:spLocks noChangeArrowheads="1"/>
          </p:cNvSpPr>
          <p:nvPr/>
        </p:nvSpPr>
        <p:spPr bwMode="auto">
          <a:xfrm>
            <a:off x="6347618" y="1317619"/>
            <a:ext cx="1657350" cy="158432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b="1" dirty="0">
                <a:latin typeface="Trebuchet MS" panose="020B0603020202020204" pitchFamily="34" charset="0"/>
              </a:rPr>
              <a:t>regulators</a:t>
            </a:r>
          </a:p>
        </p:txBody>
      </p:sp>
      <p:sp>
        <p:nvSpPr>
          <p:cNvPr id="3" name="Slide Number Placeholder 2">
            <a:extLst>
              <a:ext uri="{FF2B5EF4-FFF2-40B4-BE49-F238E27FC236}">
                <a16:creationId xmlns:a16="http://schemas.microsoft.com/office/drawing/2014/main" id="{06D10E1E-08E6-5441-8ECA-4075F5547EDB}"/>
              </a:ext>
            </a:extLst>
          </p:cNvPr>
          <p:cNvSpPr>
            <a:spLocks noGrp="1"/>
          </p:cNvSpPr>
          <p:nvPr>
            <p:ph type="sldNum" sz="quarter" idx="12"/>
          </p:nvPr>
        </p:nvSpPr>
        <p:spPr>
          <a:xfrm>
            <a:off x="182217" y="6336472"/>
            <a:ext cx="2743200" cy="365125"/>
          </a:xfrm>
        </p:spPr>
        <p:txBody>
          <a:bodyPr/>
          <a:lstStyle/>
          <a:p>
            <a:pPr algn="l"/>
            <a:fld id="{E8639A79-17D5-C24B-B59B-E0D0FE1FCAEE}" type="slidenum">
              <a:rPr lang="en-US" sz="3200" smtClean="0">
                <a:solidFill>
                  <a:schemeClr val="bg1"/>
                </a:solidFill>
              </a:rPr>
              <a:pPr algn="l"/>
              <a:t>6</a:t>
            </a:fld>
            <a:endParaRPr lang="en-US" sz="3200" dirty="0">
              <a:solidFill>
                <a:schemeClr val="bg1"/>
              </a:solidFill>
            </a:endParaRPr>
          </a:p>
        </p:txBody>
      </p:sp>
    </p:spTree>
    <p:extLst>
      <p:ext uri="{BB962C8B-B14F-4D97-AF65-F5344CB8AC3E}">
        <p14:creationId xmlns:p14="http://schemas.microsoft.com/office/powerpoint/2010/main" val="1577901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1059606" y="746634"/>
            <a:ext cx="10074559" cy="464838"/>
          </a:xfrm>
        </p:spPr>
        <p:txBody>
          <a:bodyPr>
            <a:normAutofit fontScale="90000"/>
          </a:bodyPr>
          <a:lstStyle/>
          <a:p>
            <a:pPr algn="ctr"/>
            <a:r>
              <a:rPr lang="en-GB" sz="3600" b="1" dirty="0">
                <a:latin typeface="Trebuchet MS" panose="020B0603020202020204" pitchFamily="34" charset="0"/>
              </a:rPr>
              <a:t>Ladders of involvement</a:t>
            </a:r>
          </a:p>
        </p:txBody>
      </p:sp>
      <p:pic>
        <p:nvPicPr>
          <p:cNvPr id="4" name="Picture 3">
            <a:extLst>
              <a:ext uri="{FF2B5EF4-FFF2-40B4-BE49-F238E27FC236}">
                <a16:creationId xmlns:a16="http://schemas.microsoft.com/office/drawing/2014/main" id="{B457CACE-014D-4F06-B840-174D2EA6F0B3}"/>
              </a:ext>
            </a:extLst>
          </p:cNvPr>
          <p:cNvPicPr>
            <a:picLocks noChangeAspect="1"/>
          </p:cNvPicPr>
          <p:nvPr/>
        </p:nvPicPr>
        <p:blipFill rotWithShape="1">
          <a:blip r:embed="rId3"/>
          <a:srcRect l="23523" t="12121" r="19886" b="14950"/>
          <a:stretch/>
        </p:blipFill>
        <p:spPr>
          <a:xfrm>
            <a:off x="703385" y="1211471"/>
            <a:ext cx="7648226" cy="4899895"/>
          </a:xfrm>
          <a:prstGeom prst="rect">
            <a:avLst/>
          </a:prstGeom>
        </p:spPr>
      </p:pic>
      <p:pic>
        <p:nvPicPr>
          <p:cNvPr id="3076" name="Picture 4" descr="arstein's ladder">
            <a:extLst>
              <a:ext uri="{FF2B5EF4-FFF2-40B4-BE49-F238E27FC236}">
                <a16:creationId xmlns:a16="http://schemas.microsoft.com/office/drawing/2014/main" id="{C9968C17-BB9F-40A2-84A9-A306E87EEA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01683" y="1211471"/>
            <a:ext cx="3586932" cy="4899895"/>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a:extLst>
              <a:ext uri="{FF2B5EF4-FFF2-40B4-BE49-F238E27FC236}">
                <a16:creationId xmlns:a16="http://schemas.microsoft.com/office/drawing/2014/main" id="{49FA35B4-9B97-594D-9547-19C295B5B21E}"/>
              </a:ext>
            </a:extLst>
          </p:cNvPr>
          <p:cNvSpPr>
            <a:spLocks noGrp="1"/>
          </p:cNvSpPr>
          <p:nvPr>
            <p:ph type="sldNum" sz="quarter" idx="12"/>
          </p:nvPr>
        </p:nvSpPr>
        <p:spPr>
          <a:xfrm>
            <a:off x="142461" y="6290305"/>
            <a:ext cx="2743200" cy="365125"/>
          </a:xfrm>
        </p:spPr>
        <p:txBody>
          <a:bodyPr/>
          <a:lstStyle/>
          <a:p>
            <a:pPr algn="l"/>
            <a:fld id="{E8639A79-17D5-C24B-B59B-E0D0FE1FCAEE}" type="slidenum">
              <a:rPr lang="en-US" sz="3200" smtClean="0">
                <a:solidFill>
                  <a:schemeClr val="bg1"/>
                </a:solidFill>
              </a:rPr>
              <a:pPr algn="l"/>
              <a:t>7</a:t>
            </a:fld>
            <a:endParaRPr lang="en-US" sz="3200" dirty="0">
              <a:solidFill>
                <a:schemeClr val="bg1"/>
              </a:solidFill>
            </a:endParaRPr>
          </a:p>
        </p:txBody>
      </p:sp>
    </p:spTree>
    <p:extLst>
      <p:ext uri="{BB962C8B-B14F-4D97-AF65-F5344CB8AC3E}">
        <p14:creationId xmlns:p14="http://schemas.microsoft.com/office/powerpoint/2010/main" val="2124942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D8AC0D-AEA2-4608-831E-CCA4C5704887}"/>
              </a:ext>
            </a:extLst>
          </p:cNvPr>
          <p:cNvSpPr>
            <a:spLocks noGrp="1"/>
          </p:cNvSpPr>
          <p:nvPr>
            <p:ph type="title"/>
          </p:nvPr>
        </p:nvSpPr>
        <p:spPr>
          <a:xfrm>
            <a:off x="2513206" y="656239"/>
            <a:ext cx="10515600" cy="629174"/>
          </a:xfrm>
        </p:spPr>
        <p:txBody>
          <a:bodyPr>
            <a:normAutofit/>
          </a:bodyPr>
          <a:lstStyle/>
          <a:p>
            <a:r>
              <a:rPr lang="en-GB" sz="3600" b="1" dirty="0">
                <a:latin typeface="Trebuchet MS" panose="020B0603020202020204" pitchFamily="34" charset="0"/>
              </a:rPr>
              <a:t>Types of involvement</a:t>
            </a:r>
          </a:p>
        </p:txBody>
      </p:sp>
      <p:graphicFrame>
        <p:nvGraphicFramePr>
          <p:cNvPr id="5" name="Content Placeholder 2">
            <a:extLst>
              <a:ext uri="{FF2B5EF4-FFF2-40B4-BE49-F238E27FC236}">
                <a16:creationId xmlns:a16="http://schemas.microsoft.com/office/drawing/2014/main" id="{FB0899F4-4E77-4F18-BDCE-053A169EDA89}"/>
              </a:ext>
            </a:extLst>
          </p:cNvPr>
          <p:cNvGraphicFramePr>
            <a:graphicFrameLocks/>
          </p:cNvGraphicFramePr>
          <p:nvPr>
            <p:extLst>
              <p:ext uri="{D42A27DB-BD31-4B8C-83A1-F6EECF244321}">
                <p14:modId xmlns:p14="http://schemas.microsoft.com/office/powerpoint/2010/main" val="4251251988"/>
              </p:ext>
            </p:extLst>
          </p:nvPr>
        </p:nvGraphicFramePr>
        <p:xfrm>
          <a:off x="1987061" y="1846385"/>
          <a:ext cx="9172169" cy="42525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a:extLst>
              <a:ext uri="{FF2B5EF4-FFF2-40B4-BE49-F238E27FC236}">
                <a16:creationId xmlns:a16="http://schemas.microsoft.com/office/drawing/2014/main" id="{FC37C9F6-116C-A14C-892A-7EBB81ABAA54}"/>
              </a:ext>
            </a:extLst>
          </p:cNvPr>
          <p:cNvSpPr>
            <a:spLocks noGrp="1"/>
          </p:cNvSpPr>
          <p:nvPr>
            <p:ph type="sldNum" sz="quarter" idx="12"/>
          </p:nvPr>
        </p:nvSpPr>
        <p:spPr>
          <a:xfrm>
            <a:off x="182217" y="6294806"/>
            <a:ext cx="2743200" cy="365125"/>
          </a:xfrm>
        </p:spPr>
        <p:txBody>
          <a:bodyPr/>
          <a:lstStyle/>
          <a:p>
            <a:pPr algn="l"/>
            <a:fld id="{E8639A79-17D5-C24B-B59B-E0D0FE1FCAEE}" type="slidenum">
              <a:rPr lang="en-US" sz="3200" smtClean="0">
                <a:solidFill>
                  <a:schemeClr val="bg1"/>
                </a:solidFill>
              </a:rPr>
              <a:pPr algn="l"/>
              <a:t>8</a:t>
            </a:fld>
            <a:endParaRPr lang="en-US" sz="3200" dirty="0">
              <a:solidFill>
                <a:schemeClr val="bg1"/>
              </a:solidFill>
            </a:endParaRPr>
          </a:p>
        </p:txBody>
      </p:sp>
    </p:spTree>
    <p:extLst>
      <p:ext uri="{BB962C8B-B14F-4D97-AF65-F5344CB8AC3E}">
        <p14:creationId xmlns:p14="http://schemas.microsoft.com/office/powerpoint/2010/main" val="2104069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E8D-7D36-49F1-A1A7-379904BE4180}"/>
              </a:ext>
            </a:extLst>
          </p:cNvPr>
          <p:cNvSpPr>
            <a:spLocks noGrp="1"/>
          </p:cNvSpPr>
          <p:nvPr>
            <p:ph type="title"/>
          </p:nvPr>
        </p:nvSpPr>
        <p:spPr>
          <a:xfrm>
            <a:off x="741485" y="707532"/>
            <a:ext cx="10515600" cy="813537"/>
          </a:xfrm>
        </p:spPr>
        <p:txBody>
          <a:bodyPr>
            <a:normAutofit/>
          </a:bodyPr>
          <a:lstStyle/>
          <a:p>
            <a:pPr algn="ctr"/>
            <a:r>
              <a:rPr lang="en-GB" altLang="en-US" sz="3600" b="1" dirty="0">
                <a:latin typeface="Trebuchet MS" panose="020B0603020202020204" pitchFamily="34" charset="0"/>
              </a:rPr>
              <a:t>Barriers</a:t>
            </a:r>
            <a:endParaRPr lang="en-GB" sz="3600" b="1"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0B50DF88-E63C-4431-906D-E79EE8EC4D9E}"/>
              </a:ext>
            </a:extLst>
          </p:cNvPr>
          <p:cNvSpPr>
            <a:spLocks noGrp="1"/>
          </p:cNvSpPr>
          <p:nvPr>
            <p:ph idx="1"/>
          </p:nvPr>
        </p:nvSpPr>
        <p:spPr>
          <a:xfrm>
            <a:off x="838200" y="2189804"/>
            <a:ext cx="10515600" cy="3099654"/>
          </a:xfrm>
        </p:spPr>
        <p:txBody>
          <a:bodyPr>
            <a:normAutofit/>
          </a:bodyPr>
          <a:lstStyle/>
          <a:p>
            <a:r>
              <a:rPr lang="en-GB" altLang="en-US" dirty="0">
                <a:latin typeface="Trebuchet MS" panose="020B0603020202020204" pitchFamily="34" charset="0"/>
              </a:rPr>
              <a:t>A mix of service users</a:t>
            </a:r>
          </a:p>
          <a:p>
            <a:r>
              <a:rPr lang="en-GB" altLang="en-US" dirty="0">
                <a:latin typeface="Trebuchet MS" panose="020B0603020202020204" pitchFamily="34" charset="0"/>
              </a:rPr>
              <a:t>Type of leadership</a:t>
            </a:r>
          </a:p>
          <a:p>
            <a:r>
              <a:rPr lang="en-GB" altLang="en-US" dirty="0">
                <a:latin typeface="Trebuchet MS" panose="020B0603020202020204" pitchFamily="34" charset="0"/>
              </a:rPr>
              <a:t>Glass ceiling of service users</a:t>
            </a:r>
          </a:p>
          <a:p>
            <a:r>
              <a:rPr lang="en-GB" altLang="en-US" dirty="0">
                <a:latin typeface="Trebuchet MS" panose="020B0603020202020204" pitchFamily="34" charset="0"/>
              </a:rPr>
              <a:t>Fashionable and cosmetic tokenism</a:t>
            </a:r>
          </a:p>
          <a:p>
            <a:r>
              <a:rPr lang="en-GB" altLang="en-US" dirty="0">
                <a:latin typeface="Trebuchet MS" panose="020B0603020202020204" pitchFamily="34" charset="0"/>
              </a:rPr>
              <a:t>Involvement of few suspects</a:t>
            </a:r>
          </a:p>
          <a:p>
            <a:r>
              <a:rPr lang="en-GB" altLang="en-US" dirty="0">
                <a:latin typeface="Trebuchet MS" panose="020B0603020202020204" pitchFamily="34" charset="0"/>
              </a:rPr>
              <a:t>Continuity issues</a:t>
            </a:r>
          </a:p>
          <a:p>
            <a:endParaRPr lang="en-GB" dirty="0">
              <a:latin typeface="Trebuchet MS" panose="020B0603020202020204" pitchFamily="34" charset="0"/>
            </a:endParaRPr>
          </a:p>
        </p:txBody>
      </p:sp>
      <p:sp>
        <p:nvSpPr>
          <p:cNvPr id="5" name="Slide Number Placeholder 4">
            <a:extLst>
              <a:ext uri="{FF2B5EF4-FFF2-40B4-BE49-F238E27FC236}">
                <a16:creationId xmlns:a16="http://schemas.microsoft.com/office/drawing/2014/main" id="{359B89E0-6954-9242-9BB0-E3B7C3407F06}"/>
              </a:ext>
            </a:extLst>
          </p:cNvPr>
          <p:cNvSpPr>
            <a:spLocks noGrp="1"/>
          </p:cNvSpPr>
          <p:nvPr>
            <p:ph type="sldNum" sz="quarter" idx="12"/>
          </p:nvPr>
        </p:nvSpPr>
        <p:spPr>
          <a:xfrm>
            <a:off x="381000" y="6316593"/>
            <a:ext cx="2743200" cy="365125"/>
          </a:xfrm>
        </p:spPr>
        <p:txBody>
          <a:bodyPr/>
          <a:lstStyle/>
          <a:p>
            <a:pPr algn="l"/>
            <a:fld id="{E8639A79-17D5-C24B-B59B-E0D0FE1FCAEE}" type="slidenum">
              <a:rPr lang="en-US" sz="3200" smtClean="0">
                <a:solidFill>
                  <a:schemeClr val="bg1"/>
                </a:solidFill>
              </a:rPr>
              <a:pPr algn="l"/>
              <a:t>9</a:t>
            </a:fld>
            <a:endParaRPr lang="en-US" sz="3200" dirty="0">
              <a:solidFill>
                <a:schemeClr val="bg1"/>
              </a:solidFill>
            </a:endParaRPr>
          </a:p>
        </p:txBody>
      </p:sp>
    </p:spTree>
    <p:extLst>
      <p:ext uri="{BB962C8B-B14F-4D97-AF65-F5344CB8AC3E}">
        <p14:creationId xmlns:p14="http://schemas.microsoft.com/office/powerpoint/2010/main" val="643009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bele Fundraising Support - Webinar PP Template (1).pptx" id="{3716F774-4E17-4822-BC5A-7AADE475EE50}" vid="{9E837D23-015D-4131-9DF3-2C932CC39D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AEC682DD1D3E44A5A8EE376C9707BC" ma:contentTypeVersion="13" ma:contentTypeDescription="Create a new document." ma:contentTypeScope="" ma:versionID="188066e3acf55b594aa00a80eab72524">
  <xsd:schema xmlns:xsd="http://www.w3.org/2001/XMLSchema" xmlns:xs="http://www.w3.org/2001/XMLSchema" xmlns:p="http://schemas.microsoft.com/office/2006/metadata/properties" xmlns:ns3="867e3b7e-239a-42f8-b5b3-48cc32ef50c5" xmlns:ns4="59cd1a83-8e64-434c-8771-65dee7c5a5c2" targetNamespace="http://schemas.microsoft.com/office/2006/metadata/properties" ma:root="true" ma:fieldsID="3352026398dc2605e66d50a7056c8507" ns3:_="" ns4:_="">
    <xsd:import namespace="867e3b7e-239a-42f8-b5b3-48cc32ef50c5"/>
    <xsd:import namespace="59cd1a83-8e64-434c-8771-65dee7c5a5c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7e3b7e-239a-42f8-b5b3-48cc32ef50c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cd1a83-8e64-434c-8771-65dee7c5a5c2"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D7A6E0-70F3-422B-9015-8EBE03AA00B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5D3F27C-592D-4A5D-BB61-890629E48178}">
  <ds:schemaRefs>
    <ds:schemaRef ds:uri="http://schemas.microsoft.com/sharepoint/v3/contenttype/forms"/>
  </ds:schemaRefs>
</ds:datastoreItem>
</file>

<file path=customXml/itemProps3.xml><?xml version="1.0" encoding="utf-8"?>
<ds:datastoreItem xmlns:ds="http://schemas.openxmlformats.org/officeDocument/2006/customXml" ds:itemID="{ABD91AE2-FD00-4045-B55A-64C03C39E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7e3b7e-239a-42f8-b5b3-48cc32ef50c5"/>
    <ds:schemaRef ds:uri="59cd1a83-8e64-434c-8771-65dee7c5a5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2895</TotalTime>
  <Words>1526</Words>
  <Application>Microsoft Macintosh PowerPoint</Application>
  <PresentationFormat>Widescreen</PresentationFormat>
  <Paragraphs>449</Paragraphs>
  <Slides>40</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Light</vt:lpstr>
      <vt:lpstr>Trebuchet MS</vt:lpstr>
      <vt:lpstr>Wingdings</vt:lpstr>
      <vt:lpstr>Office Theme</vt:lpstr>
      <vt:lpstr>PowerPoint Presentation</vt:lpstr>
      <vt:lpstr>Achieving stakeholder involvement</vt:lpstr>
      <vt:lpstr>PowerPoint Presentation</vt:lpstr>
      <vt:lpstr>What is stakeholder involvement</vt:lpstr>
      <vt:lpstr>Who are your stakeholders and why?</vt:lpstr>
      <vt:lpstr>Our stakeholders</vt:lpstr>
      <vt:lpstr>Ladders of involvement</vt:lpstr>
      <vt:lpstr>Types of involvement</vt:lpstr>
      <vt:lpstr>Barriers</vt:lpstr>
      <vt:lpstr>Why is stakeholder involvement important?</vt:lpstr>
      <vt:lpstr>Importance of stakeholder involvement</vt:lpstr>
      <vt:lpstr>Marketing defined</vt:lpstr>
      <vt:lpstr>Strategic Marketing</vt:lpstr>
      <vt:lpstr>Marketing research</vt:lpstr>
      <vt:lpstr>Marketing analysis</vt:lpstr>
      <vt:lpstr>Traditional elements of marketing</vt:lpstr>
      <vt:lpstr>Segmenting and targeting the service</vt:lpstr>
      <vt:lpstr>Placing the service</vt:lpstr>
      <vt:lpstr>Pricing the service</vt:lpstr>
      <vt:lpstr>Promotion and Publicity</vt:lpstr>
      <vt:lpstr>The Content</vt:lpstr>
      <vt:lpstr>The Message</vt:lpstr>
      <vt:lpstr>The Media</vt:lpstr>
      <vt:lpstr>Connecting with stakeholders</vt:lpstr>
      <vt:lpstr>Mechanisms</vt:lpstr>
      <vt:lpstr>Methods of involvement</vt:lpstr>
      <vt:lpstr>Techniques</vt:lpstr>
      <vt:lpstr>Marketing oriented – user focused</vt:lpstr>
      <vt:lpstr>Who are the users</vt:lpstr>
      <vt:lpstr>Role of users</vt:lpstr>
      <vt:lpstr>Staff involvement</vt:lpstr>
      <vt:lpstr>Advisors and trustees</vt:lpstr>
      <vt:lpstr>Regulators and funders</vt:lpstr>
      <vt:lpstr>Other providers</vt:lpstr>
      <vt:lpstr>Enabling factors</vt:lpstr>
      <vt:lpstr>Why should stakeholders be involved</vt:lpstr>
      <vt:lpstr>Levels of involvement</vt:lpstr>
      <vt:lpstr> Involved stakeholders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 Sawyerr</dc:creator>
  <cp:lastModifiedBy>Dara Coker</cp:lastModifiedBy>
  <cp:revision>11</cp:revision>
  <dcterms:created xsi:type="dcterms:W3CDTF">2020-07-27T23:58:53Z</dcterms:created>
  <dcterms:modified xsi:type="dcterms:W3CDTF">2021-03-11T14:38:44Z</dcterms:modified>
</cp:coreProperties>
</file>