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17"/>
  </p:notesMasterIdLst>
  <p:sldIdLst>
    <p:sldId id="481" r:id="rId3"/>
    <p:sldId id="459" r:id="rId4"/>
    <p:sldId id="331" r:id="rId5"/>
    <p:sldId id="260" r:id="rId6"/>
    <p:sldId id="475" r:id="rId7"/>
    <p:sldId id="493" r:id="rId8"/>
    <p:sldId id="474" r:id="rId9"/>
    <p:sldId id="486" r:id="rId10"/>
    <p:sldId id="492" r:id="rId11"/>
    <p:sldId id="491" r:id="rId12"/>
    <p:sldId id="488" r:id="rId13"/>
    <p:sldId id="395" r:id="rId14"/>
    <p:sldId id="489" r:id="rId15"/>
    <p:sldId id="3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 Osbourne" initials="GO" lastIdx="2" clrIdx="0">
    <p:extLst>
      <p:ext uri="{19B8F6BF-5375-455C-9EA6-DF929625EA0E}">
        <p15:presenceInfo xmlns:p15="http://schemas.microsoft.com/office/powerpoint/2012/main" userId="2546b8dc8d2bf7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D0AB"/>
    <a:srgbClr val="0EA26A"/>
    <a:srgbClr val="CE2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CD811-B905-43F7-8362-9E1EAED53057}" v="133" dt="2021-03-01T21:29:17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56" autoAdjust="0"/>
    <p:restoredTop sz="89143" autoAdjust="0"/>
  </p:normalViewPr>
  <p:slideViewPr>
    <p:cSldViewPr snapToGrid="0" snapToObjects="1">
      <p:cViewPr>
        <p:scale>
          <a:sx n="46" d="100"/>
          <a:sy n="46" d="100"/>
        </p:scale>
        <p:origin x="572" y="8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Osbourne" userId="2546b8dc8d2bf750" providerId="LiveId" clId="{2BDCD811-B905-43F7-8362-9E1EAED53057}"/>
    <pc:docChg chg="undo custSel addSld delSld modSld sldOrd">
      <pc:chgData name="Gina Osbourne" userId="2546b8dc8d2bf750" providerId="LiveId" clId="{2BDCD811-B905-43F7-8362-9E1EAED53057}" dt="2021-03-02T09:33:42.708" v="9837" actId="20577"/>
      <pc:docMkLst>
        <pc:docMk/>
      </pc:docMkLst>
      <pc:sldChg chg="addSp delSp modSp mod">
        <pc:chgData name="Gina Osbourne" userId="2546b8dc8d2bf750" providerId="LiveId" clId="{2BDCD811-B905-43F7-8362-9E1EAED53057}" dt="2021-03-01T18:36:03.245" v="9030" actId="20577"/>
        <pc:sldMkLst>
          <pc:docMk/>
          <pc:sldMk cId="3646387647" sldId="260"/>
        </pc:sldMkLst>
        <pc:spChg chg="mod">
          <ac:chgData name="Gina Osbourne" userId="2546b8dc8d2bf750" providerId="LiveId" clId="{2BDCD811-B905-43F7-8362-9E1EAED53057}" dt="2021-03-01T08:43:31.599" v="1596" actId="1076"/>
          <ac:spMkLst>
            <pc:docMk/>
            <pc:sldMk cId="3646387647" sldId="260"/>
            <ac:spMk id="3" creationId="{00000000-0000-0000-0000-000000000000}"/>
          </ac:spMkLst>
        </pc:spChg>
        <pc:spChg chg="mod">
          <ac:chgData name="Gina Osbourne" userId="2546b8dc8d2bf750" providerId="LiveId" clId="{2BDCD811-B905-43F7-8362-9E1EAED53057}" dt="2021-03-01T08:06:37.350" v="658" actId="1076"/>
          <ac:spMkLst>
            <pc:docMk/>
            <pc:sldMk cId="3646387647" sldId="260"/>
            <ac:spMk id="4" creationId="{A2ACA90E-8FFE-224C-A850-6A6722350FBF}"/>
          </ac:spMkLst>
        </pc:spChg>
        <pc:spChg chg="add del mod">
          <ac:chgData name="Gina Osbourne" userId="2546b8dc8d2bf750" providerId="LiveId" clId="{2BDCD811-B905-43F7-8362-9E1EAED53057}" dt="2021-03-01T08:06:27.083" v="656"/>
          <ac:spMkLst>
            <pc:docMk/>
            <pc:sldMk cId="3646387647" sldId="260"/>
            <ac:spMk id="5" creationId="{D0F759BB-60F3-4BEA-9FA1-93BE2C8358FD}"/>
          </ac:spMkLst>
        </pc:spChg>
        <pc:spChg chg="mod">
          <ac:chgData name="Gina Osbourne" userId="2546b8dc8d2bf750" providerId="LiveId" clId="{2BDCD811-B905-43F7-8362-9E1EAED53057}" dt="2021-03-01T18:36:03.245" v="9030" actId="20577"/>
          <ac:spMkLst>
            <pc:docMk/>
            <pc:sldMk cId="3646387647" sldId="260"/>
            <ac:spMk id="6" creationId="{FDABA649-DF01-E747-AEFD-A3BB9A636030}"/>
          </ac:spMkLst>
        </pc:spChg>
        <pc:picChg chg="add mod">
          <ac:chgData name="Gina Osbourne" userId="2546b8dc8d2bf750" providerId="LiveId" clId="{2BDCD811-B905-43F7-8362-9E1EAED53057}" dt="2021-03-01T07:58:28.503" v="598" actId="1076"/>
          <ac:picMkLst>
            <pc:docMk/>
            <pc:sldMk cId="3646387647" sldId="260"/>
            <ac:picMk id="2" creationId="{989472AC-CE2B-44B8-86C7-84A3C51A378A}"/>
          </ac:picMkLst>
        </pc:picChg>
      </pc:sldChg>
      <pc:sldChg chg="addSp delSp modSp mod setBg">
        <pc:chgData name="Gina Osbourne" userId="2546b8dc8d2bf750" providerId="LiveId" clId="{2BDCD811-B905-43F7-8362-9E1EAED53057}" dt="2021-03-01T07:51:01.701" v="588" actId="478"/>
        <pc:sldMkLst>
          <pc:docMk/>
          <pc:sldMk cId="1862004357" sldId="331"/>
        </pc:sldMkLst>
        <pc:spChg chg="del ord">
          <ac:chgData name="Gina Osbourne" userId="2546b8dc8d2bf750" providerId="LiveId" clId="{2BDCD811-B905-43F7-8362-9E1EAED53057}" dt="2021-03-01T07:51:01.701" v="588" actId="478"/>
          <ac:spMkLst>
            <pc:docMk/>
            <pc:sldMk cId="1862004357" sldId="331"/>
            <ac:spMk id="2" creationId="{00000000-0000-0000-0000-000000000000}"/>
          </ac:spMkLst>
        </pc:spChg>
        <pc:spChg chg="mod">
          <ac:chgData name="Gina Osbourne" userId="2546b8dc8d2bf750" providerId="LiveId" clId="{2BDCD811-B905-43F7-8362-9E1EAED53057}" dt="2021-03-01T07:50:45.335" v="587" actId="207"/>
          <ac:spMkLst>
            <pc:docMk/>
            <pc:sldMk cId="1862004357" sldId="331"/>
            <ac:spMk id="3" creationId="{00000000-0000-0000-0000-000000000000}"/>
          </ac:spMkLst>
        </pc:spChg>
        <pc:spChg chg="add del">
          <ac:chgData name="Gina Osbourne" userId="2546b8dc8d2bf750" providerId="LiveId" clId="{2BDCD811-B905-43F7-8362-9E1EAED53057}" dt="2021-03-01T07:46:15.667" v="582" actId="26606"/>
          <ac:spMkLst>
            <pc:docMk/>
            <pc:sldMk cId="1862004357" sldId="331"/>
            <ac:spMk id="9" creationId="{D4771268-CB57-404A-9271-370EB28F6090}"/>
          </ac:spMkLst>
        </pc:spChg>
        <pc:spChg chg="add del">
          <ac:chgData name="Gina Osbourne" userId="2546b8dc8d2bf750" providerId="LiveId" clId="{2BDCD811-B905-43F7-8362-9E1EAED53057}" dt="2021-03-01T07:48:21.029" v="584" actId="26606"/>
          <ac:spMkLst>
            <pc:docMk/>
            <pc:sldMk cId="1862004357" sldId="331"/>
            <ac:spMk id="12" creationId="{35555856-9970-4BC3-9AA9-6A917F53AFBD}"/>
          </ac:spMkLst>
        </pc:spChg>
        <pc:spChg chg="add del">
          <ac:chgData name="Gina Osbourne" userId="2546b8dc8d2bf750" providerId="LiveId" clId="{2BDCD811-B905-43F7-8362-9E1EAED53057}" dt="2021-03-01T07:48:21.029" v="584" actId="26606"/>
          <ac:spMkLst>
            <pc:docMk/>
            <pc:sldMk cId="1862004357" sldId="331"/>
            <ac:spMk id="13" creationId="{13722DD7-BA73-4776-93A3-94491FEF7260}"/>
          </ac:spMkLst>
        </pc:spChg>
        <pc:spChg chg="add">
          <ac:chgData name="Gina Osbourne" userId="2546b8dc8d2bf750" providerId="LiveId" clId="{2BDCD811-B905-43F7-8362-9E1EAED53057}" dt="2021-03-01T07:48:21.029" v="584" actId="26606"/>
          <ac:spMkLst>
            <pc:docMk/>
            <pc:sldMk cId="1862004357" sldId="331"/>
            <ac:spMk id="18" creationId="{D4771268-CB57-404A-9271-370EB28F6090}"/>
          </ac:spMkLst>
        </pc:spChg>
        <pc:picChg chg="add mod">
          <ac:chgData name="Gina Osbourne" userId="2546b8dc8d2bf750" providerId="LiveId" clId="{2BDCD811-B905-43F7-8362-9E1EAED53057}" dt="2021-03-01T07:48:21.029" v="584" actId="26606"/>
          <ac:picMkLst>
            <pc:docMk/>
            <pc:sldMk cId="1862004357" sldId="331"/>
            <ac:picMk id="4" creationId="{994CD6BB-CE52-44B3-8565-A76F58681CE0}"/>
          </ac:picMkLst>
        </pc:picChg>
        <pc:picChg chg="add del">
          <ac:chgData name="Gina Osbourne" userId="2546b8dc8d2bf750" providerId="LiveId" clId="{2BDCD811-B905-43F7-8362-9E1EAED53057}" dt="2021-03-01T07:48:21.029" v="584" actId="26606"/>
          <ac:picMkLst>
            <pc:docMk/>
            <pc:sldMk cId="1862004357" sldId="331"/>
            <ac:picMk id="11" creationId="{7F487851-BFAF-46D8-A1ED-50CAD6E46F59}"/>
          </ac:picMkLst>
        </pc:picChg>
      </pc:sldChg>
      <pc:sldChg chg="ord">
        <pc:chgData name="Gina Osbourne" userId="2546b8dc8d2bf750" providerId="LiveId" clId="{2BDCD811-B905-43F7-8362-9E1EAED53057}" dt="2021-03-01T17:47:22.978" v="8353"/>
        <pc:sldMkLst>
          <pc:docMk/>
          <pc:sldMk cId="3810061823" sldId="395"/>
        </pc:sldMkLst>
      </pc:sldChg>
      <pc:sldChg chg="addSp delSp modSp mod ord setBg">
        <pc:chgData name="Gina Osbourne" userId="2546b8dc8d2bf750" providerId="LiveId" clId="{2BDCD811-B905-43F7-8362-9E1EAED53057}" dt="2021-03-02T08:16:25.642" v="9831" actId="113"/>
        <pc:sldMkLst>
          <pc:docMk/>
          <pc:sldMk cId="2221956292" sldId="459"/>
        </pc:sldMkLst>
        <pc:spChg chg="ord">
          <ac:chgData name="Gina Osbourne" userId="2546b8dc8d2bf750" providerId="LiveId" clId="{2BDCD811-B905-43F7-8362-9E1EAED53057}" dt="2021-03-01T07:49:49.071" v="586" actId="26606"/>
          <ac:spMkLst>
            <pc:docMk/>
            <pc:sldMk cId="2221956292" sldId="459"/>
            <ac:spMk id="2" creationId="{00000000-0000-0000-0000-000000000000}"/>
          </ac:spMkLst>
        </pc:spChg>
        <pc:spChg chg="mod">
          <ac:chgData name="Gina Osbourne" userId="2546b8dc8d2bf750" providerId="LiveId" clId="{2BDCD811-B905-43F7-8362-9E1EAED53057}" dt="2021-03-01T20:09:15.369" v="9334" actId="6549"/>
          <ac:spMkLst>
            <pc:docMk/>
            <pc:sldMk cId="2221956292" sldId="459"/>
            <ac:spMk id="3" creationId="{00000000-0000-0000-0000-000000000000}"/>
          </ac:spMkLst>
        </pc:spChg>
        <pc:spChg chg="add del">
          <ac:chgData name="Gina Osbourne" userId="2546b8dc8d2bf750" providerId="LiveId" clId="{2BDCD811-B905-43F7-8362-9E1EAED53057}" dt="2021-03-01T07:49:49.071" v="586" actId="26606"/>
          <ac:spMkLst>
            <pc:docMk/>
            <pc:sldMk cId="2221956292" sldId="459"/>
            <ac:spMk id="9" creationId="{D4771268-CB57-404A-9271-370EB28F6090}"/>
          </ac:spMkLst>
        </pc:spChg>
        <pc:graphicFrameChg chg="add mod modGraphic">
          <ac:chgData name="Gina Osbourne" userId="2546b8dc8d2bf750" providerId="LiveId" clId="{2BDCD811-B905-43F7-8362-9E1EAED53057}" dt="2021-03-02T08:16:25.642" v="9831" actId="113"/>
          <ac:graphicFrameMkLst>
            <pc:docMk/>
            <pc:sldMk cId="2221956292" sldId="459"/>
            <ac:graphicFrameMk id="4" creationId="{E095F7B8-2B79-4F58-B389-5A737186822C}"/>
          </ac:graphicFrameMkLst>
        </pc:graphicFrameChg>
      </pc:sldChg>
      <pc:sldChg chg="addSp delSp modSp mod">
        <pc:chgData name="Gina Osbourne" userId="2546b8dc8d2bf750" providerId="LiveId" clId="{2BDCD811-B905-43F7-8362-9E1EAED53057}" dt="2021-03-01T11:35:35.447" v="4349" actId="20577"/>
        <pc:sldMkLst>
          <pc:docMk/>
          <pc:sldMk cId="643009738" sldId="474"/>
        </pc:sldMkLst>
        <pc:spChg chg="del mod">
          <ac:chgData name="Gina Osbourne" userId="2546b8dc8d2bf750" providerId="LiveId" clId="{2BDCD811-B905-43F7-8362-9E1EAED53057}" dt="2021-03-01T10:41:09.994" v="2560" actId="478"/>
          <ac:spMkLst>
            <pc:docMk/>
            <pc:sldMk cId="643009738" sldId="474"/>
            <ac:spMk id="2" creationId="{E5467E8D-7D36-49F1-A1A7-379904BE4180}"/>
          </ac:spMkLst>
        </pc:spChg>
        <pc:spChg chg="add del mod">
          <ac:chgData name="Gina Osbourne" userId="2546b8dc8d2bf750" providerId="LiveId" clId="{2BDCD811-B905-43F7-8362-9E1EAED53057}" dt="2021-03-01T10:41:29.424" v="2564"/>
          <ac:spMkLst>
            <pc:docMk/>
            <pc:sldMk cId="643009738" sldId="474"/>
            <ac:spMk id="3" creationId="{9C27B67F-731B-492D-BCAB-03FBE581C95D}"/>
          </ac:spMkLst>
        </pc:spChg>
        <pc:spChg chg="add mod">
          <ac:chgData name="Gina Osbourne" userId="2546b8dc8d2bf750" providerId="LiveId" clId="{2BDCD811-B905-43F7-8362-9E1EAED53057}" dt="2021-03-01T11:35:35.447" v="4349" actId="20577"/>
          <ac:spMkLst>
            <pc:docMk/>
            <pc:sldMk cId="643009738" sldId="474"/>
            <ac:spMk id="4" creationId="{B7C8887B-6A77-43F9-96BA-EC21134EC111}"/>
          </ac:spMkLst>
        </pc:spChg>
        <pc:spChg chg="add del">
          <ac:chgData name="Gina Osbourne" userId="2546b8dc8d2bf750" providerId="LiveId" clId="{2BDCD811-B905-43F7-8362-9E1EAED53057}" dt="2021-03-01T11:03:27.349" v="3380" actId="22"/>
          <ac:spMkLst>
            <pc:docMk/>
            <pc:sldMk cId="643009738" sldId="474"/>
            <ac:spMk id="7" creationId="{525BDFAE-D2CB-4362-A7F1-D3BF22C2647A}"/>
          </ac:spMkLst>
        </pc:spChg>
        <pc:spChg chg="add del">
          <ac:chgData name="Gina Osbourne" userId="2546b8dc8d2bf750" providerId="LiveId" clId="{2BDCD811-B905-43F7-8362-9E1EAED53057}" dt="2021-03-01T11:04:32.270" v="3382" actId="22"/>
          <ac:spMkLst>
            <pc:docMk/>
            <pc:sldMk cId="643009738" sldId="474"/>
            <ac:spMk id="9" creationId="{01E998E8-35C6-4C1B-B3A0-B149E3BD2BFC}"/>
          </ac:spMkLst>
        </pc:spChg>
        <pc:picChg chg="add mod">
          <ac:chgData name="Gina Osbourne" userId="2546b8dc8d2bf750" providerId="LiveId" clId="{2BDCD811-B905-43F7-8362-9E1EAED53057}" dt="2021-03-01T11:01:38.290" v="3376" actId="1076"/>
          <ac:picMkLst>
            <pc:docMk/>
            <pc:sldMk cId="643009738" sldId="474"/>
            <ac:picMk id="5" creationId="{E5FA4BE5-CB5A-4245-AE98-808078064B95}"/>
          </ac:picMkLst>
        </pc:picChg>
        <pc:picChg chg="add mod">
          <ac:chgData name="Gina Osbourne" userId="2546b8dc8d2bf750" providerId="LiveId" clId="{2BDCD811-B905-43F7-8362-9E1EAED53057}" dt="2021-03-01T11:05:04.815" v="3384" actId="1076"/>
          <ac:picMkLst>
            <pc:docMk/>
            <pc:sldMk cId="643009738" sldId="474"/>
            <ac:picMk id="10" creationId="{D9A08AB6-0F96-499D-9B31-7E81FC652563}"/>
          </ac:picMkLst>
        </pc:picChg>
      </pc:sldChg>
      <pc:sldChg chg="addSp modSp mod">
        <pc:chgData name="Gina Osbourne" userId="2546b8dc8d2bf750" providerId="LiveId" clId="{2BDCD811-B905-43F7-8362-9E1EAED53057}" dt="2021-03-01T21:31:12.863" v="9741" actId="20577"/>
        <pc:sldMkLst>
          <pc:docMk/>
          <pc:sldMk cId="2992140973" sldId="475"/>
        </pc:sldMkLst>
        <pc:spChg chg="add mod">
          <ac:chgData name="Gina Osbourne" userId="2546b8dc8d2bf750" providerId="LiveId" clId="{2BDCD811-B905-43F7-8362-9E1EAED53057}" dt="2021-03-01T09:03:20.795" v="1881" actId="113"/>
          <ac:spMkLst>
            <pc:docMk/>
            <pc:sldMk cId="2992140973" sldId="475"/>
            <ac:spMk id="2" creationId="{F36E2660-0937-41C1-B2B6-414BD51C86E4}"/>
          </ac:spMkLst>
        </pc:spChg>
        <pc:spChg chg="mod">
          <ac:chgData name="Gina Osbourne" userId="2546b8dc8d2bf750" providerId="LiveId" clId="{2BDCD811-B905-43F7-8362-9E1EAED53057}" dt="2021-03-01T21:31:12.863" v="9741" actId="20577"/>
          <ac:spMkLst>
            <pc:docMk/>
            <pc:sldMk cId="2992140973" sldId="475"/>
            <ac:spMk id="3" creationId="{0B50DF88-E63C-4431-906D-E79EE8EC4D9E}"/>
          </ac:spMkLst>
        </pc:spChg>
        <pc:picChg chg="add mod">
          <ac:chgData name="Gina Osbourne" userId="2546b8dc8d2bf750" providerId="LiveId" clId="{2BDCD811-B905-43F7-8362-9E1EAED53057}" dt="2021-03-01T09:34:40.665" v="1885" actId="1076"/>
          <ac:picMkLst>
            <pc:docMk/>
            <pc:sldMk cId="2992140973" sldId="475"/>
            <ac:picMk id="4" creationId="{76A7E734-302D-4E78-AA76-6D13FBA1C0BA}"/>
          </ac:picMkLst>
        </pc:picChg>
        <pc:picChg chg="add mod">
          <ac:chgData name="Gina Osbourne" userId="2546b8dc8d2bf750" providerId="LiveId" clId="{2BDCD811-B905-43F7-8362-9E1EAED53057}" dt="2021-03-01T10:39:18.217" v="2534" actId="1076"/>
          <ac:picMkLst>
            <pc:docMk/>
            <pc:sldMk cId="2992140973" sldId="475"/>
            <ac:picMk id="5" creationId="{62E12E47-1FD4-4845-8879-19C11DA5B3CF}"/>
          </ac:picMkLst>
        </pc:picChg>
      </pc:sldChg>
      <pc:sldChg chg="modSp mod">
        <pc:chgData name="Gina Osbourne" userId="2546b8dc8d2bf750" providerId="LiveId" clId="{2BDCD811-B905-43F7-8362-9E1EAED53057}" dt="2021-03-02T09:33:42.708" v="9837" actId="20577"/>
        <pc:sldMkLst>
          <pc:docMk/>
          <pc:sldMk cId="3480165177" sldId="481"/>
        </pc:sldMkLst>
        <pc:spChg chg="mod">
          <ac:chgData name="Gina Osbourne" userId="2546b8dc8d2bf750" providerId="LiveId" clId="{2BDCD811-B905-43F7-8362-9E1EAED53057}" dt="2021-03-02T09:33:42.708" v="9837" actId="20577"/>
          <ac:spMkLst>
            <pc:docMk/>
            <pc:sldMk cId="3480165177" sldId="481"/>
            <ac:spMk id="3" creationId="{004E0702-CD3B-437C-9E46-C71124170B3A}"/>
          </ac:spMkLst>
        </pc:spChg>
      </pc:sldChg>
      <pc:sldChg chg="addSp delSp modSp mod ord setBg">
        <pc:chgData name="Gina Osbourne" userId="2546b8dc8d2bf750" providerId="LiveId" clId="{2BDCD811-B905-43F7-8362-9E1EAED53057}" dt="2021-03-01T21:32:32.651" v="9742" actId="207"/>
        <pc:sldMkLst>
          <pc:docMk/>
          <pc:sldMk cId="2951116093" sldId="486"/>
        </pc:sldMkLst>
        <pc:spChg chg="mod">
          <ac:chgData name="Gina Osbourne" userId="2546b8dc8d2bf750" providerId="LiveId" clId="{2BDCD811-B905-43F7-8362-9E1EAED53057}" dt="2021-03-01T18:39:17.312" v="9036" actId="1076"/>
          <ac:spMkLst>
            <pc:docMk/>
            <pc:sldMk cId="2951116093" sldId="486"/>
            <ac:spMk id="2" creationId="{E5467E8D-7D36-49F1-A1A7-379904BE4180}"/>
          </ac:spMkLst>
        </pc:spChg>
        <pc:spChg chg="del mod">
          <ac:chgData name="Gina Osbourne" userId="2546b8dc8d2bf750" providerId="LiveId" clId="{2BDCD811-B905-43F7-8362-9E1EAED53057}" dt="2021-03-01T12:06:16.118" v="4353" actId="478"/>
          <ac:spMkLst>
            <pc:docMk/>
            <pc:sldMk cId="2951116093" sldId="486"/>
            <ac:spMk id="3" creationId="{0B50DF88-E63C-4431-906D-E79EE8EC4D9E}"/>
          </ac:spMkLst>
        </pc:spChg>
        <pc:spChg chg="add del mod">
          <ac:chgData name="Gina Osbourne" userId="2546b8dc8d2bf750" providerId="LiveId" clId="{2BDCD811-B905-43F7-8362-9E1EAED53057}" dt="2021-03-01T12:06:30.404" v="4355" actId="478"/>
          <ac:spMkLst>
            <pc:docMk/>
            <pc:sldMk cId="2951116093" sldId="486"/>
            <ac:spMk id="5" creationId="{570E9391-570C-4AF0-AED1-EEFE234F4B2E}"/>
          </ac:spMkLst>
        </pc:spChg>
        <pc:spChg chg="add mod ord">
          <ac:chgData name="Gina Osbourne" userId="2546b8dc8d2bf750" providerId="LiveId" clId="{2BDCD811-B905-43F7-8362-9E1EAED53057}" dt="2021-03-01T21:32:32.651" v="9742" actId="207"/>
          <ac:spMkLst>
            <pc:docMk/>
            <pc:sldMk cId="2951116093" sldId="486"/>
            <ac:spMk id="10" creationId="{012139CD-8D09-4744-988A-E26A54F45FCB}"/>
          </ac:spMkLst>
        </pc:spChg>
        <pc:spChg chg="add del mod ord">
          <ac:chgData name="Gina Osbourne" userId="2546b8dc8d2bf750" providerId="LiveId" clId="{2BDCD811-B905-43F7-8362-9E1EAED53057}" dt="2021-03-01T13:42:37.507" v="4952" actId="478"/>
          <ac:spMkLst>
            <pc:docMk/>
            <pc:sldMk cId="2951116093" sldId="486"/>
            <ac:spMk id="12" creationId="{55E9F004-235B-4E29-9696-1F363764179C}"/>
          </ac:spMkLst>
        </pc:spChg>
        <pc:spChg chg="add del mod">
          <ac:chgData name="Gina Osbourne" userId="2546b8dc8d2bf750" providerId="LiveId" clId="{2BDCD811-B905-43F7-8362-9E1EAED53057}" dt="2021-03-01T13:47:28.622" v="4984" actId="478"/>
          <ac:spMkLst>
            <pc:docMk/>
            <pc:sldMk cId="2951116093" sldId="486"/>
            <ac:spMk id="18" creationId="{9787FDFA-551C-4F77-A15B-47D2F76A6C30}"/>
          </ac:spMkLst>
        </pc:spChg>
        <pc:spChg chg="add del">
          <ac:chgData name="Gina Osbourne" userId="2546b8dc8d2bf750" providerId="LiveId" clId="{2BDCD811-B905-43F7-8362-9E1EAED53057}" dt="2021-03-01T13:40:11.872" v="4924" actId="26606"/>
          <ac:spMkLst>
            <pc:docMk/>
            <pc:sldMk cId="2951116093" sldId="486"/>
            <ac:spMk id="21" creationId="{6112B4A7-3559-4D03-BE94-7DA52DBD6D40}"/>
          </ac:spMkLst>
        </pc:spChg>
        <pc:spChg chg="add del mod">
          <ac:chgData name="Gina Osbourne" userId="2546b8dc8d2bf750" providerId="LiveId" clId="{2BDCD811-B905-43F7-8362-9E1EAED53057}" dt="2021-03-01T13:48:50.094" v="5009" actId="478"/>
          <ac:spMkLst>
            <pc:docMk/>
            <pc:sldMk cId="2951116093" sldId="486"/>
            <ac:spMk id="22" creationId="{57BFC7B2-C2FD-450D-AA8F-3F043F839325}"/>
          </ac:spMkLst>
        </pc:spChg>
        <pc:spChg chg="add del">
          <ac:chgData name="Gina Osbourne" userId="2546b8dc8d2bf750" providerId="LiveId" clId="{2BDCD811-B905-43F7-8362-9E1EAED53057}" dt="2021-03-01T13:40:11.872" v="4924" actId="26606"/>
          <ac:spMkLst>
            <pc:docMk/>
            <pc:sldMk cId="2951116093" sldId="486"/>
            <ac:spMk id="23" creationId="{90464369-70FA-42AF-948F-80664CA7BFE5}"/>
          </ac:spMkLst>
        </pc:spChg>
        <pc:spChg chg="add del">
          <ac:chgData name="Gina Osbourne" userId="2546b8dc8d2bf750" providerId="LiveId" clId="{2BDCD811-B905-43F7-8362-9E1EAED53057}" dt="2021-03-01T13:40:11.872" v="4924" actId="26606"/>
          <ac:spMkLst>
            <pc:docMk/>
            <pc:sldMk cId="2951116093" sldId="486"/>
            <ac:spMk id="25" creationId="{A648176E-454C-437C-B0FC-9B82FCF32B24}"/>
          </ac:spMkLst>
        </pc:spChg>
        <pc:spChg chg="add del">
          <ac:chgData name="Gina Osbourne" userId="2546b8dc8d2bf750" providerId="LiveId" clId="{2BDCD811-B905-43F7-8362-9E1EAED53057}" dt="2021-03-01T13:40:11.872" v="4924" actId="26606"/>
          <ac:spMkLst>
            <pc:docMk/>
            <pc:sldMk cId="2951116093" sldId="486"/>
            <ac:spMk id="27" creationId="{A6604B49-AD5C-4590-B051-06C8222ECD99}"/>
          </ac:spMkLst>
        </pc:spChg>
        <pc:spChg chg="add del">
          <ac:chgData name="Gina Osbourne" userId="2546b8dc8d2bf750" providerId="LiveId" clId="{2BDCD811-B905-43F7-8362-9E1EAED53057}" dt="2021-03-01T13:40:11.872" v="4924" actId="26606"/>
          <ac:spMkLst>
            <pc:docMk/>
            <pc:sldMk cId="2951116093" sldId="486"/>
            <ac:spMk id="29" creationId="{CC552A98-EF7D-4D42-AB69-066B786AB55B}"/>
          </ac:spMkLst>
        </pc:spChg>
        <pc:graphicFrameChg chg="add del mod modGraphic">
          <ac:chgData name="Gina Osbourne" userId="2546b8dc8d2bf750" providerId="LiveId" clId="{2BDCD811-B905-43F7-8362-9E1EAED53057}" dt="2021-03-01T13:37:42.923" v="4908" actId="478"/>
          <ac:graphicFrameMkLst>
            <pc:docMk/>
            <pc:sldMk cId="2951116093" sldId="486"/>
            <ac:graphicFrameMk id="11" creationId="{FD65F006-3B88-4AC7-85A3-5C4C43D0DBD6}"/>
          </ac:graphicFrameMkLst>
        </pc:graphicFrameChg>
        <pc:graphicFrameChg chg="add del mod modGraphic">
          <ac:chgData name="Gina Osbourne" userId="2546b8dc8d2bf750" providerId="LiveId" clId="{2BDCD811-B905-43F7-8362-9E1EAED53057}" dt="2021-03-01T13:44:42.795" v="4957" actId="478"/>
          <ac:graphicFrameMkLst>
            <pc:docMk/>
            <pc:sldMk cId="2951116093" sldId="486"/>
            <ac:graphicFrameMk id="17" creationId="{22C0FBCB-8273-429A-A83D-F6CB00906087}"/>
          </ac:graphicFrameMkLst>
        </pc:graphicFrameChg>
        <pc:graphicFrameChg chg="add del mod modGraphic">
          <ac:chgData name="Gina Osbourne" userId="2546b8dc8d2bf750" providerId="LiveId" clId="{2BDCD811-B905-43F7-8362-9E1EAED53057}" dt="2021-03-01T13:57:16.448" v="5016" actId="478"/>
          <ac:graphicFrameMkLst>
            <pc:docMk/>
            <pc:sldMk cId="2951116093" sldId="486"/>
            <ac:graphicFrameMk id="26" creationId="{E4A3D65B-5232-47E9-807F-BF9122B9EA48}"/>
          </ac:graphicFrameMkLst>
        </pc:graphicFrameChg>
        <pc:graphicFrameChg chg="add mod modGraphic">
          <ac:chgData name="Gina Osbourne" userId="2546b8dc8d2bf750" providerId="LiveId" clId="{2BDCD811-B905-43F7-8362-9E1EAED53057}" dt="2021-03-01T14:04:35.886" v="5127" actId="14100"/>
          <ac:graphicFrameMkLst>
            <pc:docMk/>
            <pc:sldMk cId="2951116093" sldId="486"/>
            <ac:graphicFrameMk id="28" creationId="{8B5E0A00-297B-43B2-9D22-70E16B72AE5A}"/>
          </ac:graphicFrameMkLst>
        </pc:graphicFrameChg>
        <pc:picChg chg="add del mod">
          <ac:chgData name="Gina Osbourne" userId="2546b8dc8d2bf750" providerId="LiveId" clId="{2BDCD811-B905-43F7-8362-9E1EAED53057}" dt="2021-03-01T12:09:31.266" v="4365" actId="478"/>
          <ac:picMkLst>
            <pc:docMk/>
            <pc:sldMk cId="2951116093" sldId="486"/>
            <ac:picMk id="7" creationId="{39C628C4-5AE8-4D75-BEBC-E0551506BC55}"/>
          </ac:picMkLst>
        </pc:picChg>
        <pc:picChg chg="add del mod">
          <ac:chgData name="Gina Osbourne" userId="2546b8dc8d2bf750" providerId="LiveId" clId="{2BDCD811-B905-43F7-8362-9E1EAED53057}" dt="2021-03-01T12:09:13.098" v="4364" actId="478"/>
          <ac:picMkLst>
            <pc:docMk/>
            <pc:sldMk cId="2951116093" sldId="486"/>
            <ac:picMk id="8" creationId="{3603C3C6-E5FA-4BBD-B1E8-C0686EAECF7B}"/>
          </ac:picMkLst>
        </pc:picChg>
        <pc:picChg chg="add del">
          <ac:chgData name="Gina Osbourne" userId="2546b8dc8d2bf750" providerId="LiveId" clId="{2BDCD811-B905-43F7-8362-9E1EAED53057}" dt="2021-03-01T12:12:52.270" v="4367"/>
          <ac:picMkLst>
            <pc:docMk/>
            <pc:sldMk cId="2951116093" sldId="486"/>
            <ac:picMk id="9" creationId="{26986E64-9BE1-43C2-8653-BA4B66CCE8FA}"/>
          </ac:picMkLst>
        </pc:picChg>
        <pc:picChg chg="add del mod">
          <ac:chgData name="Gina Osbourne" userId="2546b8dc8d2bf750" providerId="LiveId" clId="{2BDCD811-B905-43F7-8362-9E1EAED53057}" dt="2021-03-01T13:42:21.133" v="4947" actId="478"/>
          <ac:picMkLst>
            <pc:docMk/>
            <pc:sldMk cId="2951116093" sldId="486"/>
            <ac:picMk id="13" creationId="{E9C65008-33C5-47D6-8145-AE50C2F0D5F9}"/>
          </ac:picMkLst>
        </pc:picChg>
        <pc:picChg chg="add del mod">
          <ac:chgData name="Gina Osbourne" userId="2546b8dc8d2bf750" providerId="LiveId" clId="{2BDCD811-B905-43F7-8362-9E1EAED53057}" dt="2021-03-01T13:42:23.184" v="4948" actId="478"/>
          <ac:picMkLst>
            <pc:docMk/>
            <pc:sldMk cId="2951116093" sldId="486"/>
            <ac:picMk id="14" creationId="{3DE9E98B-38F3-4E0D-B93B-DDD0E6CF862E}"/>
          </ac:picMkLst>
        </pc:picChg>
        <pc:picChg chg="add del mod">
          <ac:chgData name="Gina Osbourne" userId="2546b8dc8d2bf750" providerId="LiveId" clId="{2BDCD811-B905-43F7-8362-9E1EAED53057}" dt="2021-03-01T13:42:30.865" v="4949" actId="478"/>
          <ac:picMkLst>
            <pc:docMk/>
            <pc:sldMk cId="2951116093" sldId="486"/>
            <ac:picMk id="15" creationId="{A26C4701-2980-41EC-8EB9-08B56EEEA790}"/>
          </ac:picMkLst>
        </pc:picChg>
        <pc:picChg chg="add del mod">
          <ac:chgData name="Gina Osbourne" userId="2546b8dc8d2bf750" providerId="LiveId" clId="{2BDCD811-B905-43F7-8362-9E1EAED53057}" dt="2021-03-01T13:42:32.888" v="4950" actId="478"/>
          <ac:picMkLst>
            <pc:docMk/>
            <pc:sldMk cId="2951116093" sldId="486"/>
            <ac:picMk id="16" creationId="{52BD87AC-C93A-4257-BF87-F5EEFDBE1043}"/>
          </ac:picMkLst>
        </pc:picChg>
        <pc:picChg chg="add del mod">
          <ac:chgData name="Gina Osbourne" userId="2546b8dc8d2bf750" providerId="LiveId" clId="{2BDCD811-B905-43F7-8362-9E1EAED53057}" dt="2021-03-01T13:47:22.560" v="4982" actId="478"/>
          <ac:picMkLst>
            <pc:docMk/>
            <pc:sldMk cId="2951116093" sldId="486"/>
            <ac:picMk id="19" creationId="{70E5E842-11A0-4AE1-A5B4-3828D1389FC0}"/>
          </ac:picMkLst>
        </pc:picChg>
        <pc:picChg chg="add del mod">
          <ac:chgData name="Gina Osbourne" userId="2546b8dc8d2bf750" providerId="LiveId" clId="{2BDCD811-B905-43F7-8362-9E1EAED53057}" dt="2021-03-01T13:47:30.666" v="4985" actId="478"/>
          <ac:picMkLst>
            <pc:docMk/>
            <pc:sldMk cId="2951116093" sldId="486"/>
            <ac:picMk id="20" creationId="{8F7F8AC2-0C1B-45C9-8753-20828979E4A0}"/>
          </ac:picMkLst>
        </pc:picChg>
        <pc:picChg chg="add del mod">
          <ac:chgData name="Gina Osbourne" userId="2546b8dc8d2bf750" providerId="LiveId" clId="{2BDCD811-B905-43F7-8362-9E1EAED53057}" dt="2021-03-01T13:48:53.646" v="5010" actId="478"/>
          <ac:picMkLst>
            <pc:docMk/>
            <pc:sldMk cId="2951116093" sldId="486"/>
            <ac:picMk id="24" creationId="{38CD1FD5-9C29-4CFC-BDE3-64EA11088C9A}"/>
          </ac:picMkLst>
        </pc:picChg>
      </pc:sldChg>
      <pc:sldChg chg="addSp modSp del mod">
        <pc:chgData name="Gina Osbourne" userId="2546b8dc8d2bf750" providerId="LiveId" clId="{2BDCD811-B905-43F7-8362-9E1EAED53057}" dt="2021-03-01T21:00:20.231" v="9602" actId="47"/>
        <pc:sldMkLst>
          <pc:docMk/>
          <pc:sldMk cId="1226980059" sldId="487"/>
        </pc:sldMkLst>
        <pc:spChg chg="mod">
          <ac:chgData name="Gina Osbourne" userId="2546b8dc8d2bf750" providerId="LiveId" clId="{2BDCD811-B905-43F7-8362-9E1EAED53057}" dt="2021-03-01T10:34:53.711" v="2522" actId="1076"/>
          <ac:spMkLst>
            <pc:docMk/>
            <pc:sldMk cId="1226980059" sldId="487"/>
            <ac:spMk id="3" creationId="{00000000-0000-0000-0000-000000000000}"/>
          </ac:spMkLst>
        </pc:spChg>
        <pc:picChg chg="add mod">
          <ac:chgData name="Gina Osbourne" userId="2546b8dc8d2bf750" providerId="LiveId" clId="{2BDCD811-B905-43F7-8362-9E1EAED53057}" dt="2021-03-01T10:35:12.935" v="2525" actId="14100"/>
          <ac:picMkLst>
            <pc:docMk/>
            <pc:sldMk cId="1226980059" sldId="487"/>
            <ac:picMk id="4" creationId="{F22EAA0D-FE58-4A89-BDD3-9885116764E1}"/>
          </ac:picMkLst>
        </pc:picChg>
      </pc:sldChg>
      <pc:sldChg chg="addSp modSp mod">
        <pc:chgData name="Gina Osbourne" userId="2546b8dc8d2bf750" providerId="LiveId" clId="{2BDCD811-B905-43F7-8362-9E1EAED53057}" dt="2021-03-02T08:20:15.475" v="9832" actId="6549"/>
        <pc:sldMkLst>
          <pc:docMk/>
          <pc:sldMk cId="2503160624" sldId="488"/>
        </pc:sldMkLst>
        <pc:spChg chg="mod">
          <ac:chgData name="Gina Osbourne" userId="2546b8dc8d2bf750" providerId="LiveId" clId="{2BDCD811-B905-43F7-8362-9E1EAED53057}" dt="2021-03-01T18:41:03.760" v="9043" actId="14100"/>
          <ac:spMkLst>
            <pc:docMk/>
            <pc:sldMk cId="2503160624" sldId="488"/>
            <ac:spMk id="3" creationId="{00000000-0000-0000-0000-000000000000}"/>
          </ac:spMkLst>
        </pc:spChg>
        <pc:spChg chg="add mod">
          <ac:chgData name="Gina Osbourne" userId="2546b8dc8d2bf750" providerId="LiveId" clId="{2BDCD811-B905-43F7-8362-9E1EAED53057}" dt="2021-03-02T08:20:15.475" v="9832" actId="6549"/>
          <ac:spMkLst>
            <pc:docMk/>
            <pc:sldMk cId="2503160624" sldId="488"/>
            <ac:spMk id="4" creationId="{97E550C0-0E9D-4DBC-98FA-A4466A4A7BEB}"/>
          </ac:spMkLst>
        </pc:spChg>
        <pc:picChg chg="add mod">
          <ac:chgData name="Gina Osbourne" userId="2546b8dc8d2bf750" providerId="LiveId" clId="{2BDCD811-B905-43F7-8362-9E1EAED53057}" dt="2021-03-01T19:59:25.591" v="9178" actId="14100"/>
          <ac:picMkLst>
            <pc:docMk/>
            <pc:sldMk cId="2503160624" sldId="488"/>
            <ac:picMk id="5" creationId="{9D3B919D-4E93-4EF1-B190-484E8E3755CA}"/>
          </ac:picMkLst>
        </pc:picChg>
        <pc:picChg chg="add mod">
          <ac:chgData name="Gina Osbourne" userId="2546b8dc8d2bf750" providerId="LiveId" clId="{2BDCD811-B905-43F7-8362-9E1EAED53057}" dt="2021-03-01T19:59:09.847" v="9176" actId="1076"/>
          <ac:picMkLst>
            <pc:docMk/>
            <pc:sldMk cId="2503160624" sldId="488"/>
            <ac:picMk id="6" creationId="{C86296CA-8476-4594-A651-F3A36BC519CE}"/>
          </ac:picMkLst>
        </pc:picChg>
      </pc:sldChg>
      <pc:sldChg chg="addSp modSp add mod">
        <pc:chgData name="Gina Osbourne" userId="2546b8dc8d2bf750" providerId="LiveId" clId="{2BDCD811-B905-43F7-8362-9E1EAED53057}" dt="2021-03-01T21:29:17.032" v="9735"/>
        <pc:sldMkLst>
          <pc:docMk/>
          <pc:sldMk cId="1616038043" sldId="489"/>
        </pc:sldMkLst>
        <pc:spChg chg="mod">
          <ac:chgData name="Gina Osbourne" userId="2546b8dc8d2bf750" providerId="LiveId" clId="{2BDCD811-B905-43F7-8362-9E1EAED53057}" dt="2021-03-01T21:01:58.190" v="9605" actId="1076"/>
          <ac:spMkLst>
            <pc:docMk/>
            <pc:sldMk cId="1616038043" sldId="489"/>
            <ac:spMk id="3" creationId="{00000000-0000-0000-0000-000000000000}"/>
          </ac:spMkLst>
        </pc:spChg>
        <pc:graphicFrameChg chg="add mod modGraphic">
          <ac:chgData name="Gina Osbourne" userId="2546b8dc8d2bf750" providerId="LiveId" clId="{2BDCD811-B905-43F7-8362-9E1EAED53057}" dt="2021-03-01T21:29:17.032" v="9735"/>
          <ac:graphicFrameMkLst>
            <pc:docMk/>
            <pc:sldMk cId="1616038043" sldId="489"/>
            <ac:graphicFrameMk id="4" creationId="{A7509EE7-4FAB-47DE-B7F5-A6584A2B9EDB}"/>
          </ac:graphicFrameMkLst>
        </pc:graphicFrameChg>
      </pc:sldChg>
      <pc:sldChg chg="new del">
        <pc:chgData name="Gina Osbourne" userId="2546b8dc8d2bf750" providerId="LiveId" clId="{2BDCD811-B905-43F7-8362-9E1EAED53057}" dt="2021-03-01T12:17:29.559" v="4369" actId="680"/>
        <pc:sldMkLst>
          <pc:docMk/>
          <pc:sldMk cId="2066896206" sldId="489"/>
        </pc:sldMkLst>
      </pc:sldChg>
      <pc:sldChg chg="add del ord">
        <pc:chgData name="Gina Osbourne" userId="2546b8dc8d2bf750" providerId="LiveId" clId="{2BDCD811-B905-43F7-8362-9E1EAED53057}" dt="2021-03-01T20:38:16.339" v="9561" actId="2696"/>
        <pc:sldMkLst>
          <pc:docMk/>
          <pc:sldMk cId="880611218" sldId="490"/>
        </pc:sldMkLst>
      </pc:sldChg>
      <pc:sldChg chg="addSp delSp modSp new mod setBg setClrOvrMap">
        <pc:chgData name="Gina Osbourne" userId="2546b8dc8d2bf750" providerId="LiveId" clId="{2BDCD811-B905-43F7-8362-9E1EAED53057}" dt="2021-03-01T13:03:16.146" v="4509" actId="1076"/>
        <pc:sldMkLst>
          <pc:docMk/>
          <pc:sldMk cId="528658011" sldId="491"/>
        </pc:sldMkLst>
        <pc:spChg chg="del">
          <ac:chgData name="Gina Osbourne" userId="2546b8dc8d2bf750" providerId="LiveId" clId="{2BDCD811-B905-43F7-8362-9E1EAED53057}" dt="2021-03-01T12:39:09.360" v="4406" actId="478"/>
          <ac:spMkLst>
            <pc:docMk/>
            <pc:sldMk cId="528658011" sldId="491"/>
            <ac:spMk id="2" creationId="{DC7C51AB-E98E-462E-99B3-56464483CE31}"/>
          </ac:spMkLst>
        </pc:spChg>
        <pc:spChg chg="del mod ord">
          <ac:chgData name="Gina Osbourne" userId="2546b8dc8d2bf750" providerId="LiveId" clId="{2BDCD811-B905-43F7-8362-9E1EAED53057}" dt="2021-03-01T12:59:33.503" v="4489" actId="478"/>
          <ac:spMkLst>
            <pc:docMk/>
            <pc:sldMk cId="528658011" sldId="491"/>
            <ac:spMk id="3" creationId="{BF8CED57-7328-427E-8AB4-81599391B70B}"/>
          </ac:spMkLst>
        </pc:spChg>
        <pc:spChg chg="add del">
          <ac:chgData name="Gina Osbourne" userId="2546b8dc8d2bf750" providerId="LiveId" clId="{2BDCD811-B905-43F7-8362-9E1EAED53057}" dt="2021-03-01T12:43:49.136" v="4414" actId="22"/>
          <ac:spMkLst>
            <pc:docMk/>
            <pc:sldMk cId="528658011" sldId="491"/>
            <ac:spMk id="8" creationId="{2E0DBC33-E6E2-46DF-909A-79447EF105F0}"/>
          </ac:spMkLst>
        </pc:spChg>
        <pc:spChg chg="add mod">
          <ac:chgData name="Gina Osbourne" userId="2546b8dc8d2bf750" providerId="LiveId" clId="{2BDCD811-B905-43F7-8362-9E1EAED53057}" dt="2021-03-01T13:02:38.899" v="4501" actId="27636"/>
          <ac:spMkLst>
            <pc:docMk/>
            <pc:sldMk cId="528658011" sldId="491"/>
            <ac:spMk id="19" creationId="{04F2E751-1F2C-44BB-8872-35B4792376A8}"/>
          </ac:spMkLst>
        </pc:spChg>
        <pc:spChg chg="add del">
          <ac:chgData name="Gina Osbourne" userId="2546b8dc8d2bf750" providerId="LiveId" clId="{2BDCD811-B905-43F7-8362-9E1EAED53057}" dt="2021-03-01T12:55:57.546" v="4468" actId="26606"/>
          <ac:spMkLst>
            <pc:docMk/>
            <pc:sldMk cId="528658011" sldId="491"/>
            <ac:spMk id="20" creationId="{0ED52484-C939-4951-85D6-79046BBC644D}"/>
          </ac:spMkLst>
        </pc:spChg>
        <pc:spChg chg="add mod">
          <ac:chgData name="Gina Osbourne" userId="2546b8dc8d2bf750" providerId="LiveId" clId="{2BDCD811-B905-43F7-8362-9E1EAED53057}" dt="2021-03-01T12:58:36.675" v="4486" actId="21"/>
          <ac:spMkLst>
            <pc:docMk/>
            <pc:sldMk cId="528658011" sldId="491"/>
            <ac:spMk id="21" creationId="{0237CEC1-F472-4FB7-9A0B-AEC178780E4D}"/>
          </ac:spMkLst>
        </pc:spChg>
        <pc:spChg chg="add del">
          <ac:chgData name="Gina Osbourne" userId="2546b8dc8d2bf750" providerId="LiveId" clId="{2BDCD811-B905-43F7-8362-9E1EAED53057}" dt="2021-03-01T12:55:57.546" v="4468" actId="26606"/>
          <ac:spMkLst>
            <pc:docMk/>
            <pc:sldMk cId="528658011" sldId="491"/>
            <ac:spMk id="22" creationId="{123AC743-1CAC-4594-8F81-8E5C1E45BA7B}"/>
          </ac:spMkLst>
        </pc:spChg>
        <pc:spChg chg="add del">
          <ac:chgData name="Gina Osbourne" userId="2546b8dc8d2bf750" providerId="LiveId" clId="{2BDCD811-B905-43F7-8362-9E1EAED53057}" dt="2021-03-01T12:58:55.978" v="4488" actId="22"/>
          <ac:spMkLst>
            <pc:docMk/>
            <pc:sldMk cId="528658011" sldId="491"/>
            <ac:spMk id="23" creationId="{80E6907D-CA28-4A40-BCB7-4E23D860D94B}"/>
          </ac:spMkLst>
        </pc:spChg>
        <pc:spChg chg="add del">
          <ac:chgData name="Gina Osbourne" userId="2546b8dc8d2bf750" providerId="LiveId" clId="{2BDCD811-B905-43F7-8362-9E1EAED53057}" dt="2021-03-01T12:55:57.546" v="4468" actId="26606"/>
          <ac:spMkLst>
            <pc:docMk/>
            <pc:sldMk cId="528658011" sldId="491"/>
            <ac:spMk id="24" creationId="{3DF8EA8C-4EAB-49EE-BBAB-78BE910D2232}"/>
          </ac:spMkLst>
        </pc:spChg>
        <pc:spChg chg="add del">
          <ac:chgData name="Gina Osbourne" userId="2546b8dc8d2bf750" providerId="LiveId" clId="{2BDCD811-B905-43F7-8362-9E1EAED53057}" dt="2021-03-01T12:55:57.546" v="4468" actId="26606"/>
          <ac:spMkLst>
            <pc:docMk/>
            <pc:sldMk cId="528658011" sldId="491"/>
            <ac:spMk id="26" creationId="{9973AF05-1CBD-4B57-BB0F-EAEF9F8FB679}"/>
          </ac:spMkLst>
        </pc:spChg>
        <pc:picChg chg="add del">
          <ac:chgData name="Gina Osbourne" userId="2546b8dc8d2bf750" providerId="LiveId" clId="{2BDCD811-B905-43F7-8362-9E1EAED53057}" dt="2021-03-01T12:40:20.556" v="4408" actId="478"/>
          <ac:picMkLst>
            <pc:docMk/>
            <pc:sldMk cId="528658011" sldId="491"/>
            <ac:picMk id="4" creationId="{4A7D81C8-F3D6-41B4-879B-21EC960FAD5D}"/>
          </ac:picMkLst>
        </pc:picChg>
        <pc:picChg chg="add mod ord">
          <ac:chgData name="Gina Osbourne" userId="2546b8dc8d2bf750" providerId="LiveId" clId="{2BDCD811-B905-43F7-8362-9E1EAED53057}" dt="2021-03-01T12:55:57.546" v="4468" actId="26606"/>
          <ac:picMkLst>
            <pc:docMk/>
            <pc:sldMk cId="528658011" sldId="491"/>
            <ac:picMk id="6" creationId="{3E125D87-0A55-4B25-8158-3A8EACC366A2}"/>
          </ac:picMkLst>
        </pc:picChg>
        <pc:picChg chg="add del mod">
          <ac:chgData name="Gina Osbourne" userId="2546b8dc8d2bf750" providerId="LiveId" clId="{2BDCD811-B905-43F7-8362-9E1EAED53057}" dt="2021-03-01T12:53:38.375" v="4464" actId="478"/>
          <ac:picMkLst>
            <pc:docMk/>
            <pc:sldMk cId="528658011" sldId="491"/>
            <ac:picMk id="10" creationId="{8A87E061-3291-4830-9230-87DE7F9311AB}"/>
          </ac:picMkLst>
        </pc:picChg>
        <pc:picChg chg="add mod ord">
          <ac:chgData name="Gina Osbourne" userId="2546b8dc8d2bf750" providerId="LiveId" clId="{2BDCD811-B905-43F7-8362-9E1EAED53057}" dt="2021-03-01T12:57:03.547" v="4478" actId="14100"/>
          <ac:picMkLst>
            <pc:docMk/>
            <pc:sldMk cId="528658011" sldId="491"/>
            <ac:picMk id="12" creationId="{7EA1DFC6-F529-4FEB-A68C-1C15EECDD0A2}"/>
          </ac:picMkLst>
        </pc:picChg>
        <pc:picChg chg="add mod">
          <ac:chgData name="Gina Osbourne" userId="2546b8dc8d2bf750" providerId="LiveId" clId="{2BDCD811-B905-43F7-8362-9E1EAED53057}" dt="2021-03-01T12:56:49.681" v="4477" actId="14100"/>
          <ac:picMkLst>
            <pc:docMk/>
            <pc:sldMk cId="528658011" sldId="491"/>
            <ac:picMk id="14" creationId="{EA24EC2D-648F-497F-925C-3D09A8B40A09}"/>
          </ac:picMkLst>
        </pc:picChg>
        <pc:picChg chg="add mod">
          <ac:chgData name="Gina Osbourne" userId="2546b8dc8d2bf750" providerId="LiveId" clId="{2BDCD811-B905-43F7-8362-9E1EAED53057}" dt="2021-03-01T12:57:16.079" v="4479" actId="14100"/>
          <ac:picMkLst>
            <pc:docMk/>
            <pc:sldMk cId="528658011" sldId="491"/>
            <ac:picMk id="15" creationId="{93A0FBB0-0F85-4905-9F8B-D5B755587920}"/>
          </ac:picMkLst>
        </pc:picChg>
        <pc:picChg chg="add del mod">
          <ac:chgData name="Gina Osbourne" userId="2546b8dc8d2bf750" providerId="LiveId" clId="{2BDCD811-B905-43F7-8362-9E1EAED53057}" dt="2021-03-01T13:02:44.700" v="4502" actId="478"/>
          <ac:picMkLst>
            <pc:docMk/>
            <pc:sldMk cId="528658011" sldId="491"/>
            <ac:picMk id="27" creationId="{AFA7AB5D-A23F-43CB-ACF8-DF876D3C27D2}"/>
          </ac:picMkLst>
        </pc:picChg>
        <pc:picChg chg="add mod">
          <ac:chgData name="Gina Osbourne" userId="2546b8dc8d2bf750" providerId="LiveId" clId="{2BDCD811-B905-43F7-8362-9E1EAED53057}" dt="2021-03-01T13:03:16.146" v="4509" actId="1076"/>
          <ac:picMkLst>
            <pc:docMk/>
            <pc:sldMk cId="528658011" sldId="491"/>
            <ac:picMk id="29" creationId="{D89FEB0A-E11E-40F6-959A-A0B3D1FE78C3}"/>
          </ac:picMkLst>
        </pc:picChg>
      </pc:sldChg>
      <pc:sldChg chg="addSp delSp modSp add mod addCm">
        <pc:chgData name="Gina Osbourne" userId="2546b8dc8d2bf750" providerId="LiveId" clId="{2BDCD811-B905-43F7-8362-9E1EAED53057}" dt="2021-03-01T16:29:53.123" v="7844" actId="20577"/>
        <pc:sldMkLst>
          <pc:docMk/>
          <pc:sldMk cId="200784986" sldId="492"/>
        </pc:sldMkLst>
        <pc:spChg chg="add mod">
          <ac:chgData name="Gina Osbourne" userId="2546b8dc8d2bf750" providerId="LiveId" clId="{2BDCD811-B905-43F7-8362-9E1EAED53057}" dt="2021-03-01T16:07:52.373" v="7380" actId="20577"/>
          <ac:spMkLst>
            <pc:docMk/>
            <pc:sldMk cId="200784986" sldId="492"/>
            <ac:spMk id="3" creationId="{14ECBA40-304A-4B56-B5DA-4451498A56DC}"/>
          </ac:spMkLst>
        </pc:spChg>
        <pc:spChg chg="add mod">
          <ac:chgData name="Gina Osbourne" userId="2546b8dc8d2bf750" providerId="LiveId" clId="{2BDCD811-B905-43F7-8362-9E1EAED53057}" dt="2021-03-01T16:29:53.123" v="7844" actId="20577"/>
          <ac:spMkLst>
            <pc:docMk/>
            <pc:sldMk cId="200784986" sldId="492"/>
            <ac:spMk id="4" creationId="{94FBD78D-9699-4760-A64B-241E3F6322B4}"/>
          </ac:spMkLst>
        </pc:spChg>
        <pc:spChg chg="del mod">
          <ac:chgData name="Gina Osbourne" userId="2546b8dc8d2bf750" providerId="LiveId" clId="{2BDCD811-B905-43F7-8362-9E1EAED53057}" dt="2021-03-01T14:57:16.003" v="6188"/>
          <ac:spMkLst>
            <pc:docMk/>
            <pc:sldMk cId="200784986" sldId="492"/>
            <ac:spMk id="10" creationId="{012139CD-8D09-4744-988A-E26A54F45FCB}"/>
          </ac:spMkLst>
        </pc:spChg>
        <pc:graphicFrameChg chg="mod">
          <ac:chgData name="Gina Osbourne" userId="2546b8dc8d2bf750" providerId="LiveId" clId="{2BDCD811-B905-43F7-8362-9E1EAED53057}" dt="2021-03-01T16:00:02.866" v="7279" actId="14100"/>
          <ac:graphicFrameMkLst>
            <pc:docMk/>
            <pc:sldMk cId="200784986" sldId="492"/>
            <ac:graphicFrameMk id="28" creationId="{8B5E0A00-297B-43B2-9D22-70E16B72AE5A}"/>
          </ac:graphicFrameMkLst>
        </pc:graphicFrameChg>
      </pc:sldChg>
      <pc:sldChg chg="addSp delSp modSp add mod">
        <pc:chgData name="Gina Osbourne" userId="2546b8dc8d2bf750" providerId="LiveId" clId="{2BDCD811-B905-43F7-8362-9E1EAED53057}" dt="2021-03-01T21:00:13.907" v="9601" actId="1076"/>
        <pc:sldMkLst>
          <pc:docMk/>
          <pc:sldMk cId="3643023016" sldId="493"/>
        </pc:sldMkLst>
        <pc:spChg chg="del">
          <ac:chgData name="Gina Osbourne" userId="2546b8dc8d2bf750" providerId="LiveId" clId="{2BDCD811-B905-43F7-8362-9E1EAED53057}" dt="2021-03-01T20:59:15.793" v="9596" actId="478"/>
          <ac:spMkLst>
            <pc:docMk/>
            <pc:sldMk cId="3643023016" sldId="493"/>
            <ac:spMk id="2" creationId="{F36E2660-0937-41C1-B2B6-414BD51C86E4}"/>
          </ac:spMkLst>
        </pc:spChg>
        <pc:spChg chg="mod">
          <ac:chgData name="Gina Osbourne" userId="2546b8dc8d2bf750" providerId="LiveId" clId="{2BDCD811-B905-43F7-8362-9E1EAED53057}" dt="2021-03-01T20:58:50.101" v="9594" actId="20577"/>
          <ac:spMkLst>
            <pc:docMk/>
            <pc:sldMk cId="3643023016" sldId="493"/>
            <ac:spMk id="3" creationId="{0B50DF88-E63C-4431-906D-E79EE8EC4D9E}"/>
          </ac:spMkLst>
        </pc:spChg>
        <pc:picChg chg="del">
          <ac:chgData name="Gina Osbourne" userId="2546b8dc8d2bf750" providerId="LiveId" clId="{2BDCD811-B905-43F7-8362-9E1EAED53057}" dt="2021-03-01T20:59:20.056" v="9597" actId="478"/>
          <ac:picMkLst>
            <pc:docMk/>
            <pc:sldMk cId="3643023016" sldId="493"/>
            <ac:picMk id="4" creationId="{76A7E734-302D-4E78-AA76-6D13FBA1C0BA}"/>
          </ac:picMkLst>
        </pc:picChg>
        <pc:picChg chg="del">
          <ac:chgData name="Gina Osbourne" userId="2546b8dc8d2bf750" providerId="LiveId" clId="{2BDCD811-B905-43F7-8362-9E1EAED53057}" dt="2021-03-01T20:58:56.843" v="9595" actId="478"/>
          <ac:picMkLst>
            <pc:docMk/>
            <pc:sldMk cId="3643023016" sldId="493"/>
            <ac:picMk id="5" creationId="{62E12E47-1FD4-4845-8879-19C11DA5B3CF}"/>
          </ac:picMkLst>
        </pc:picChg>
        <pc:picChg chg="add mod">
          <ac:chgData name="Gina Osbourne" userId="2546b8dc8d2bf750" providerId="LiveId" clId="{2BDCD811-B905-43F7-8362-9E1EAED53057}" dt="2021-03-01T20:59:48.297" v="9599" actId="1076"/>
          <ac:picMkLst>
            <pc:docMk/>
            <pc:sldMk cId="3643023016" sldId="493"/>
            <ac:picMk id="7" creationId="{92F24A51-E8A6-4AE0-BE88-B7439F98AF84}"/>
          </ac:picMkLst>
        </pc:picChg>
        <pc:picChg chg="add mod">
          <ac:chgData name="Gina Osbourne" userId="2546b8dc8d2bf750" providerId="LiveId" clId="{2BDCD811-B905-43F7-8362-9E1EAED53057}" dt="2021-03-01T21:00:13.907" v="9601" actId="1076"/>
          <ac:picMkLst>
            <pc:docMk/>
            <pc:sldMk cId="3643023016" sldId="493"/>
            <ac:picMk id="8" creationId="{4AFC4F8D-7B01-4769-9089-006FBB9557D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1T14:58:41.929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  <p:cm authorId="1" dt="2021-03-01T14:58:57.965" idx="2">
    <p:pos x="146" y="146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4D951-2942-4C75-AA3D-44448D0D151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73BDF5-5460-4B8F-B13D-21DA0A52ABBE}">
      <dgm:prSet phldrT="[Text]"/>
      <dgm:spPr/>
      <dgm:t>
        <a:bodyPr/>
        <a:lstStyle/>
        <a:p>
          <a:pPr algn="l"/>
          <a:r>
            <a:rPr lang="en-GB" b="1" dirty="0">
              <a:solidFill>
                <a:srgbClr val="C00000"/>
              </a:solidFill>
            </a:rPr>
            <a:t>Attract</a:t>
          </a:r>
        </a:p>
      </dgm:t>
    </dgm:pt>
    <dgm:pt modelId="{4F0AE88E-E31B-46A0-900A-8C81CC3C8832}" type="parTrans" cxnId="{2EC918DF-EF18-4864-A052-4E86351B8422}">
      <dgm:prSet/>
      <dgm:spPr/>
      <dgm:t>
        <a:bodyPr/>
        <a:lstStyle/>
        <a:p>
          <a:endParaRPr lang="en-GB"/>
        </a:p>
      </dgm:t>
    </dgm:pt>
    <dgm:pt modelId="{401B05CB-2180-4036-827A-68FC56276779}" type="sibTrans" cxnId="{2EC918DF-EF18-4864-A052-4E86351B8422}">
      <dgm:prSet/>
      <dgm:spPr/>
      <dgm:t>
        <a:bodyPr/>
        <a:lstStyle/>
        <a:p>
          <a:endParaRPr lang="en-GB"/>
        </a:p>
      </dgm:t>
    </dgm:pt>
    <dgm:pt modelId="{ABFC66AB-1095-4DC2-B8C0-57EBDF987336}">
      <dgm:prSet phldrT="[Text]"/>
      <dgm:spPr/>
      <dgm:t>
        <a:bodyPr/>
        <a:lstStyle/>
        <a:p>
          <a:r>
            <a:rPr lang="en-GB" b="1" dirty="0">
              <a:solidFill>
                <a:srgbClr val="C00000"/>
              </a:solidFill>
            </a:rPr>
            <a:t>Persuade</a:t>
          </a:r>
        </a:p>
      </dgm:t>
    </dgm:pt>
    <dgm:pt modelId="{92534EA2-CE95-4083-8BE9-D2E933A61030}" type="parTrans" cxnId="{6426A21B-55F8-4B21-96FB-56751F7FC457}">
      <dgm:prSet/>
      <dgm:spPr/>
      <dgm:t>
        <a:bodyPr/>
        <a:lstStyle/>
        <a:p>
          <a:endParaRPr lang="en-GB"/>
        </a:p>
      </dgm:t>
    </dgm:pt>
    <dgm:pt modelId="{3389B827-9ED1-4885-94B2-9E030F3471F9}" type="sibTrans" cxnId="{6426A21B-55F8-4B21-96FB-56751F7FC457}">
      <dgm:prSet/>
      <dgm:spPr/>
      <dgm:t>
        <a:bodyPr/>
        <a:lstStyle/>
        <a:p>
          <a:endParaRPr lang="en-GB"/>
        </a:p>
      </dgm:t>
    </dgm:pt>
    <dgm:pt modelId="{04CF781C-B6BB-4C98-A880-C5AD60ECF8CA}">
      <dgm:prSet phldrT="[Text]"/>
      <dgm:spPr/>
      <dgm:t>
        <a:bodyPr/>
        <a:lstStyle/>
        <a:p>
          <a:r>
            <a:rPr lang="en-GB" b="1" dirty="0">
              <a:solidFill>
                <a:srgbClr val="C00000"/>
              </a:solidFill>
            </a:rPr>
            <a:t>Convert</a:t>
          </a:r>
        </a:p>
      </dgm:t>
    </dgm:pt>
    <dgm:pt modelId="{9181924E-6A2C-49C9-8258-92FA39827D73}" type="parTrans" cxnId="{3C21AF5E-C6D7-41BE-A868-B382099BB695}">
      <dgm:prSet/>
      <dgm:spPr/>
      <dgm:t>
        <a:bodyPr/>
        <a:lstStyle/>
        <a:p>
          <a:endParaRPr lang="en-GB"/>
        </a:p>
      </dgm:t>
    </dgm:pt>
    <dgm:pt modelId="{9BCF16DF-A99E-442F-A328-601A1E9DDE30}" type="sibTrans" cxnId="{3C21AF5E-C6D7-41BE-A868-B382099BB695}">
      <dgm:prSet/>
      <dgm:spPr/>
      <dgm:t>
        <a:bodyPr/>
        <a:lstStyle/>
        <a:p>
          <a:endParaRPr lang="en-GB"/>
        </a:p>
      </dgm:t>
    </dgm:pt>
    <dgm:pt modelId="{1EAE855B-660E-4BC7-B515-9AC499E35223}" type="pres">
      <dgm:prSet presAssocID="{3154D951-2942-4C75-AA3D-44448D0D151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48EE8A6-2F17-4084-9E36-F4A110A60955}" type="pres">
      <dgm:prSet presAssocID="{CD73BDF5-5460-4B8F-B13D-21DA0A52ABBE}" presName="Accent1" presStyleCnt="0"/>
      <dgm:spPr/>
    </dgm:pt>
    <dgm:pt modelId="{17998A53-7864-4A44-A5D2-42A3E2BAFF0B}" type="pres">
      <dgm:prSet presAssocID="{CD73BDF5-5460-4B8F-B13D-21DA0A52ABBE}" presName="Accent" presStyleLbl="node1" presStyleIdx="0" presStyleCnt="3"/>
      <dgm:spPr/>
    </dgm:pt>
    <dgm:pt modelId="{8F3CBCB2-F723-466E-948B-85FB7BE49A3E}" type="pres">
      <dgm:prSet presAssocID="{CD73BDF5-5460-4B8F-B13D-21DA0A52ABB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83E6DC4E-A6E1-4390-88C8-B3A04C6437FC}" type="pres">
      <dgm:prSet presAssocID="{ABFC66AB-1095-4DC2-B8C0-57EBDF987336}" presName="Accent2" presStyleCnt="0"/>
      <dgm:spPr/>
    </dgm:pt>
    <dgm:pt modelId="{B0FEFF68-B0BA-4A71-BAF6-10555CA6D084}" type="pres">
      <dgm:prSet presAssocID="{ABFC66AB-1095-4DC2-B8C0-57EBDF987336}" presName="Accent" presStyleLbl="node1" presStyleIdx="1" presStyleCnt="3"/>
      <dgm:spPr/>
    </dgm:pt>
    <dgm:pt modelId="{7DD51F78-DC96-41EB-AB96-185A731912B9}" type="pres">
      <dgm:prSet presAssocID="{ABFC66AB-1095-4DC2-B8C0-57EBDF98733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C04D390-1B70-4485-9C7A-6ECBD739D666}" type="pres">
      <dgm:prSet presAssocID="{04CF781C-B6BB-4C98-A880-C5AD60ECF8CA}" presName="Accent3" presStyleCnt="0"/>
      <dgm:spPr/>
    </dgm:pt>
    <dgm:pt modelId="{4DA61295-F80A-48AF-AFF0-A45A5EC20380}" type="pres">
      <dgm:prSet presAssocID="{04CF781C-B6BB-4C98-A880-C5AD60ECF8CA}" presName="Accent" presStyleLbl="node1" presStyleIdx="2" presStyleCnt="3"/>
      <dgm:spPr/>
    </dgm:pt>
    <dgm:pt modelId="{18FE5192-590F-4FA3-AC92-D5C33CCEF007}" type="pres">
      <dgm:prSet presAssocID="{04CF781C-B6BB-4C98-A880-C5AD60ECF8C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6426A21B-55F8-4B21-96FB-56751F7FC457}" srcId="{3154D951-2942-4C75-AA3D-44448D0D151A}" destId="{ABFC66AB-1095-4DC2-B8C0-57EBDF987336}" srcOrd="1" destOrd="0" parTransId="{92534EA2-CE95-4083-8BE9-D2E933A61030}" sibTransId="{3389B827-9ED1-4885-94B2-9E030F3471F9}"/>
    <dgm:cxn modelId="{3C21AF5E-C6D7-41BE-A868-B382099BB695}" srcId="{3154D951-2942-4C75-AA3D-44448D0D151A}" destId="{04CF781C-B6BB-4C98-A880-C5AD60ECF8CA}" srcOrd="2" destOrd="0" parTransId="{9181924E-6A2C-49C9-8258-92FA39827D73}" sibTransId="{9BCF16DF-A99E-442F-A328-601A1E9DDE30}"/>
    <dgm:cxn modelId="{D1B9136B-1D32-4970-9384-45AD2FCF713B}" type="presOf" srcId="{3154D951-2942-4C75-AA3D-44448D0D151A}" destId="{1EAE855B-660E-4BC7-B515-9AC499E35223}" srcOrd="0" destOrd="0" presId="urn:microsoft.com/office/officeart/2009/layout/CircleArrowProcess"/>
    <dgm:cxn modelId="{2EC918DF-EF18-4864-A052-4E86351B8422}" srcId="{3154D951-2942-4C75-AA3D-44448D0D151A}" destId="{CD73BDF5-5460-4B8F-B13D-21DA0A52ABBE}" srcOrd="0" destOrd="0" parTransId="{4F0AE88E-E31B-46A0-900A-8C81CC3C8832}" sibTransId="{401B05CB-2180-4036-827A-68FC56276779}"/>
    <dgm:cxn modelId="{1BD520EC-7327-436E-9E07-7143AF3E627C}" type="presOf" srcId="{ABFC66AB-1095-4DC2-B8C0-57EBDF987336}" destId="{7DD51F78-DC96-41EB-AB96-185A731912B9}" srcOrd="0" destOrd="0" presId="urn:microsoft.com/office/officeart/2009/layout/CircleArrowProcess"/>
    <dgm:cxn modelId="{22587CEC-8DBA-438A-A748-EAD8AD0BE8CD}" type="presOf" srcId="{04CF781C-B6BB-4C98-A880-C5AD60ECF8CA}" destId="{18FE5192-590F-4FA3-AC92-D5C33CCEF007}" srcOrd="0" destOrd="0" presId="urn:microsoft.com/office/officeart/2009/layout/CircleArrowProcess"/>
    <dgm:cxn modelId="{553696FD-DAA4-4CC4-9519-F1A25EE3FAE8}" type="presOf" srcId="{CD73BDF5-5460-4B8F-B13D-21DA0A52ABBE}" destId="{8F3CBCB2-F723-466E-948B-85FB7BE49A3E}" srcOrd="0" destOrd="0" presId="urn:microsoft.com/office/officeart/2009/layout/CircleArrowProcess"/>
    <dgm:cxn modelId="{D53AF026-3A87-4247-AE17-88BA0F74BC8F}" type="presParOf" srcId="{1EAE855B-660E-4BC7-B515-9AC499E35223}" destId="{648EE8A6-2F17-4084-9E36-F4A110A60955}" srcOrd="0" destOrd="0" presId="urn:microsoft.com/office/officeart/2009/layout/CircleArrowProcess"/>
    <dgm:cxn modelId="{DEAF47D2-32B8-4B91-BBCF-E3F736FC3D91}" type="presParOf" srcId="{648EE8A6-2F17-4084-9E36-F4A110A60955}" destId="{17998A53-7864-4A44-A5D2-42A3E2BAFF0B}" srcOrd="0" destOrd="0" presId="urn:microsoft.com/office/officeart/2009/layout/CircleArrowProcess"/>
    <dgm:cxn modelId="{7085BE23-6223-4C8D-8324-A0B7C0B31663}" type="presParOf" srcId="{1EAE855B-660E-4BC7-B515-9AC499E35223}" destId="{8F3CBCB2-F723-466E-948B-85FB7BE49A3E}" srcOrd="1" destOrd="0" presId="urn:microsoft.com/office/officeart/2009/layout/CircleArrowProcess"/>
    <dgm:cxn modelId="{7B7CF7DF-0CE4-454C-9498-91107B4E8C84}" type="presParOf" srcId="{1EAE855B-660E-4BC7-B515-9AC499E35223}" destId="{83E6DC4E-A6E1-4390-88C8-B3A04C6437FC}" srcOrd="2" destOrd="0" presId="urn:microsoft.com/office/officeart/2009/layout/CircleArrowProcess"/>
    <dgm:cxn modelId="{43CE5E87-316D-4F71-8D8D-8CA0A2FFF288}" type="presParOf" srcId="{83E6DC4E-A6E1-4390-88C8-B3A04C6437FC}" destId="{B0FEFF68-B0BA-4A71-BAF6-10555CA6D084}" srcOrd="0" destOrd="0" presId="urn:microsoft.com/office/officeart/2009/layout/CircleArrowProcess"/>
    <dgm:cxn modelId="{8D3689BB-ADE4-4B8B-AA00-858F76B5F04E}" type="presParOf" srcId="{1EAE855B-660E-4BC7-B515-9AC499E35223}" destId="{7DD51F78-DC96-41EB-AB96-185A731912B9}" srcOrd="3" destOrd="0" presId="urn:microsoft.com/office/officeart/2009/layout/CircleArrowProcess"/>
    <dgm:cxn modelId="{A042A299-5291-49F2-9F83-9BEE9022C85B}" type="presParOf" srcId="{1EAE855B-660E-4BC7-B515-9AC499E35223}" destId="{0C04D390-1B70-4485-9C7A-6ECBD739D666}" srcOrd="4" destOrd="0" presId="urn:microsoft.com/office/officeart/2009/layout/CircleArrowProcess"/>
    <dgm:cxn modelId="{862B3A4D-9FB5-45FC-9C7A-C3FA3B0CA1A3}" type="presParOf" srcId="{0C04D390-1B70-4485-9C7A-6ECBD739D666}" destId="{4DA61295-F80A-48AF-AFF0-A45A5EC20380}" srcOrd="0" destOrd="0" presId="urn:microsoft.com/office/officeart/2009/layout/CircleArrowProcess"/>
    <dgm:cxn modelId="{313927B1-1BCB-484B-AF80-E6FDFF7C3D0D}" type="presParOf" srcId="{1EAE855B-660E-4BC7-B515-9AC499E35223}" destId="{18FE5192-590F-4FA3-AC92-D5C33CCEF00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4D951-2942-4C75-AA3D-44448D0D151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73BDF5-5460-4B8F-B13D-21DA0A52ABBE}">
      <dgm:prSet phldrT="[Text]"/>
      <dgm:spPr/>
      <dgm:t>
        <a:bodyPr/>
        <a:lstStyle/>
        <a:p>
          <a:pPr algn="l"/>
          <a:r>
            <a:rPr lang="en-GB" b="1" dirty="0">
              <a:solidFill>
                <a:srgbClr val="C00000"/>
              </a:solidFill>
            </a:rPr>
            <a:t>Retain</a:t>
          </a:r>
        </a:p>
      </dgm:t>
    </dgm:pt>
    <dgm:pt modelId="{4F0AE88E-E31B-46A0-900A-8C81CC3C8832}" type="parTrans" cxnId="{2EC918DF-EF18-4864-A052-4E86351B8422}">
      <dgm:prSet/>
      <dgm:spPr/>
      <dgm:t>
        <a:bodyPr/>
        <a:lstStyle/>
        <a:p>
          <a:endParaRPr lang="en-GB"/>
        </a:p>
      </dgm:t>
    </dgm:pt>
    <dgm:pt modelId="{401B05CB-2180-4036-827A-68FC56276779}" type="sibTrans" cxnId="{2EC918DF-EF18-4864-A052-4E86351B8422}">
      <dgm:prSet/>
      <dgm:spPr/>
      <dgm:t>
        <a:bodyPr/>
        <a:lstStyle/>
        <a:p>
          <a:endParaRPr lang="en-GB"/>
        </a:p>
      </dgm:t>
    </dgm:pt>
    <dgm:pt modelId="{ABFC66AB-1095-4DC2-B8C0-57EBDF987336}">
      <dgm:prSet phldrT="[Text]"/>
      <dgm:spPr/>
      <dgm:t>
        <a:bodyPr/>
        <a:lstStyle/>
        <a:p>
          <a:r>
            <a:rPr lang="en-GB" b="1" dirty="0">
              <a:solidFill>
                <a:srgbClr val="C00000"/>
              </a:solidFill>
            </a:rPr>
            <a:t>Upsell</a:t>
          </a:r>
        </a:p>
      </dgm:t>
    </dgm:pt>
    <dgm:pt modelId="{92534EA2-CE95-4083-8BE9-D2E933A61030}" type="parTrans" cxnId="{6426A21B-55F8-4B21-96FB-56751F7FC457}">
      <dgm:prSet/>
      <dgm:spPr/>
      <dgm:t>
        <a:bodyPr/>
        <a:lstStyle/>
        <a:p>
          <a:endParaRPr lang="en-GB"/>
        </a:p>
      </dgm:t>
    </dgm:pt>
    <dgm:pt modelId="{3389B827-9ED1-4885-94B2-9E030F3471F9}" type="sibTrans" cxnId="{6426A21B-55F8-4B21-96FB-56751F7FC457}">
      <dgm:prSet/>
      <dgm:spPr/>
      <dgm:t>
        <a:bodyPr/>
        <a:lstStyle/>
        <a:p>
          <a:endParaRPr lang="en-GB"/>
        </a:p>
      </dgm:t>
    </dgm:pt>
    <dgm:pt modelId="{04CF781C-B6BB-4C98-A880-C5AD60ECF8CA}">
      <dgm:prSet phldrT="[Text]"/>
      <dgm:spPr/>
      <dgm:t>
        <a:bodyPr/>
        <a:lstStyle/>
        <a:p>
          <a:r>
            <a:rPr lang="en-GB" b="1" dirty="0">
              <a:solidFill>
                <a:srgbClr val="C00000"/>
              </a:solidFill>
            </a:rPr>
            <a:t>Convert</a:t>
          </a:r>
        </a:p>
      </dgm:t>
    </dgm:pt>
    <dgm:pt modelId="{9181924E-6A2C-49C9-8258-92FA39827D73}" type="parTrans" cxnId="{3C21AF5E-C6D7-41BE-A868-B382099BB695}">
      <dgm:prSet/>
      <dgm:spPr/>
      <dgm:t>
        <a:bodyPr/>
        <a:lstStyle/>
        <a:p>
          <a:endParaRPr lang="en-GB"/>
        </a:p>
      </dgm:t>
    </dgm:pt>
    <dgm:pt modelId="{9BCF16DF-A99E-442F-A328-601A1E9DDE30}" type="sibTrans" cxnId="{3C21AF5E-C6D7-41BE-A868-B382099BB695}">
      <dgm:prSet/>
      <dgm:spPr/>
      <dgm:t>
        <a:bodyPr/>
        <a:lstStyle/>
        <a:p>
          <a:endParaRPr lang="en-GB"/>
        </a:p>
      </dgm:t>
    </dgm:pt>
    <dgm:pt modelId="{1EAE855B-660E-4BC7-B515-9AC499E35223}" type="pres">
      <dgm:prSet presAssocID="{3154D951-2942-4C75-AA3D-44448D0D151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48EE8A6-2F17-4084-9E36-F4A110A60955}" type="pres">
      <dgm:prSet presAssocID="{CD73BDF5-5460-4B8F-B13D-21DA0A52ABBE}" presName="Accent1" presStyleCnt="0"/>
      <dgm:spPr/>
    </dgm:pt>
    <dgm:pt modelId="{17998A53-7864-4A44-A5D2-42A3E2BAFF0B}" type="pres">
      <dgm:prSet presAssocID="{CD73BDF5-5460-4B8F-B13D-21DA0A52ABBE}" presName="Accent" presStyleLbl="node1" presStyleIdx="0" presStyleCnt="3"/>
      <dgm:spPr/>
    </dgm:pt>
    <dgm:pt modelId="{8F3CBCB2-F723-466E-948B-85FB7BE49A3E}" type="pres">
      <dgm:prSet presAssocID="{CD73BDF5-5460-4B8F-B13D-21DA0A52ABB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83E6DC4E-A6E1-4390-88C8-B3A04C6437FC}" type="pres">
      <dgm:prSet presAssocID="{ABFC66AB-1095-4DC2-B8C0-57EBDF987336}" presName="Accent2" presStyleCnt="0"/>
      <dgm:spPr/>
    </dgm:pt>
    <dgm:pt modelId="{B0FEFF68-B0BA-4A71-BAF6-10555CA6D084}" type="pres">
      <dgm:prSet presAssocID="{ABFC66AB-1095-4DC2-B8C0-57EBDF987336}" presName="Accent" presStyleLbl="node1" presStyleIdx="1" presStyleCnt="3"/>
      <dgm:spPr/>
    </dgm:pt>
    <dgm:pt modelId="{7DD51F78-DC96-41EB-AB96-185A731912B9}" type="pres">
      <dgm:prSet presAssocID="{ABFC66AB-1095-4DC2-B8C0-57EBDF98733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C04D390-1B70-4485-9C7A-6ECBD739D666}" type="pres">
      <dgm:prSet presAssocID="{04CF781C-B6BB-4C98-A880-C5AD60ECF8CA}" presName="Accent3" presStyleCnt="0"/>
      <dgm:spPr/>
    </dgm:pt>
    <dgm:pt modelId="{4DA61295-F80A-48AF-AFF0-A45A5EC20380}" type="pres">
      <dgm:prSet presAssocID="{04CF781C-B6BB-4C98-A880-C5AD60ECF8CA}" presName="Accent" presStyleLbl="node1" presStyleIdx="2" presStyleCnt="3"/>
      <dgm:spPr/>
    </dgm:pt>
    <dgm:pt modelId="{18FE5192-590F-4FA3-AC92-D5C33CCEF007}" type="pres">
      <dgm:prSet presAssocID="{04CF781C-B6BB-4C98-A880-C5AD60ECF8C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6426A21B-55F8-4B21-96FB-56751F7FC457}" srcId="{3154D951-2942-4C75-AA3D-44448D0D151A}" destId="{ABFC66AB-1095-4DC2-B8C0-57EBDF987336}" srcOrd="1" destOrd="0" parTransId="{92534EA2-CE95-4083-8BE9-D2E933A61030}" sibTransId="{3389B827-9ED1-4885-94B2-9E030F3471F9}"/>
    <dgm:cxn modelId="{3C21AF5E-C6D7-41BE-A868-B382099BB695}" srcId="{3154D951-2942-4C75-AA3D-44448D0D151A}" destId="{04CF781C-B6BB-4C98-A880-C5AD60ECF8CA}" srcOrd="2" destOrd="0" parTransId="{9181924E-6A2C-49C9-8258-92FA39827D73}" sibTransId="{9BCF16DF-A99E-442F-A328-601A1E9DDE30}"/>
    <dgm:cxn modelId="{D1B9136B-1D32-4970-9384-45AD2FCF713B}" type="presOf" srcId="{3154D951-2942-4C75-AA3D-44448D0D151A}" destId="{1EAE855B-660E-4BC7-B515-9AC499E35223}" srcOrd="0" destOrd="0" presId="urn:microsoft.com/office/officeart/2009/layout/CircleArrowProcess"/>
    <dgm:cxn modelId="{2EC918DF-EF18-4864-A052-4E86351B8422}" srcId="{3154D951-2942-4C75-AA3D-44448D0D151A}" destId="{CD73BDF5-5460-4B8F-B13D-21DA0A52ABBE}" srcOrd="0" destOrd="0" parTransId="{4F0AE88E-E31B-46A0-900A-8C81CC3C8832}" sibTransId="{401B05CB-2180-4036-827A-68FC56276779}"/>
    <dgm:cxn modelId="{1BD520EC-7327-436E-9E07-7143AF3E627C}" type="presOf" srcId="{ABFC66AB-1095-4DC2-B8C0-57EBDF987336}" destId="{7DD51F78-DC96-41EB-AB96-185A731912B9}" srcOrd="0" destOrd="0" presId="urn:microsoft.com/office/officeart/2009/layout/CircleArrowProcess"/>
    <dgm:cxn modelId="{22587CEC-8DBA-438A-A748-EAD8AD0BE8CD}" type="presOf" srcId="{04CF781C-B6BB-4C98-A880-C5AD60ECF8CA}" destId="{18FE5192-590F-4FA3-AC92-D5C33CCEF007}" srcOrd="0" destOrd="0" presId="urn:microsoft.com/office/officeart/2009/layout/CircleArrowProcess"/>
    <dgm:cxn modelId="{553696FD-DAA4-4CC4-9519-F1A25EE3FAE8}" type="presOf" srcId="{CD73BDF5-5460-4B8F-B13D-21DA0A52ABBE}" destId="{8F3CBCB2-F723-466E-948B-85FB7BE49A3E}" srcOrd="0" destOrd="0" presId="urn:microsoft.com/office/officeart/2009/layout/CircleArrowProcess"/>
    <dgm:cxn modelId="{D53AF026-3A87-4247-AE17-88BA0F74BC8F}" type="presParOf" srcId="{1EAE855B-660E-4BC7-B515-9AC499E35223}" destId="{648EE8A6-2F17-4084-9E36-F4A110A60955}" srcOrd="0" destOrd="0" presId="urn:microsoft.com/office/officeart/2009/layout/CircleArrowProcess"/>
    <dgm:cxn modelId="{DEAF47D2-32B8-4B91-BBCF-E3F736FC3D91}" type="presParOf" srcId="{648EE8A6-2F17-4084-9E36-F4A110A60955}" destId="{17998A53-7864-4A44-A5D2-42A3E2BAFF0B}" srcOrd="0" destOrd="0" presId="urn:microsoft.com/office/officeart/2009/layout/CircleArrowProcess"/>
    <dgm:cxn modelId="{7085BE23-6223-4C8D-8324-A0B7C0B31663}" type="presParOf" srcId="{1EAE855B-660E-4BC7-B515-9AC499E35223}" destId="{8F3CBCB2-F723-466E-948B-85FB7BE49A3E}" srcOrd="1" destOrd="0" presId="urn:microsoft.com/office/officeart/2009/layout/CircleArrowProcess"/>
    <dgm:cxn modelId="{7B7CF7DF-0CE4-454C-9498-91107B4E8C84}" type="presParOf" srcId="{1EAE855B-660E-4BC7-B515-9AC499E35223}" destId="{83E6DC4E-A6E1-4390-88C8-B3A04C6437FC}" srcOrd="2" destOrd="0" presId="urn:microsoft.com/office/officeart/2009/layout/CircleArrowProcess"/>
    <dgm:cxn modelId="{43CE5E87-316D-4F71-8D8D-8CA0A2FFF288}" type="presParOf" srcId="{83E6DC4E-A6E1-4390-88C8-B3A04C6437FC}" destId="{B0FEFF68-B0BA-4A71-BAF6-10555CA6D084}" srcOrd="0" destOrd="0" presId="urn:microsoft.com/office/officeart/2009/layout/CircleArrowProcess"/>
    <dgm:cxn modelId="{8D3689BB-ADE4-4B8B-AA00-858F76B5F04E}" type="presParOf" srcId="{1EAE855B-660E-4BC7-B515-9AC499E35223}" destId="{7DD51F78-DC96-41EB-AB96-185A731912B9}" srcOrd="3" destOrd="0" presId="urn:microsoft.com/office/officeart/2009/layout/CircleArrowProcess"/>
    <dgm:cxn modelId="{A042A299-5291-49F2-9F83-9BEE9022C85B}" type="presParOf" srcId="{1EAE855B-660E-4BC7-B515-9AC499E35223}" destId="{0C04D390-1B70-4485-9C7A-6ECBD739D666}" srcOrd="4" destOrd="0" presId="urn:microsoft.com/office/officeart/2009/layout/CircleArrowProcess"/>
    <dgm:cxn modelId="{862B3A4D-9FB5-45FC-9C7A-C3FA3B0CA1A3}" type="presParOf" srcId="{0C04D390-1B70-4485-9C7A-6ECBD739D666}" destId="{4DA61295-F80A-48AF-AFF0-A45A5EC20380}" srcOrd="0" destOrd="0" presId="urn:microsoft.com/office/officeart/2009/layout/CircleArrowProcess"/>
    <dgm:cxn modelId="{313927B1-1BCB-484B-AF80-E6FDFF7C3D0D}" type="presParOf" srcId="{1EAE855B-660E-4BC7-B515-9AC499E35223}" destId="{18FE5192-590F-4FA3-AC92-D5C33CCEF00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98A53-7864-4A44-A5D2-42A3E2BAFF0B}">
      <dsp:nvSpPr>
        <dsp:cNvPr id="0" name=""/>
        <dsp:cNvSpPr/>
      </dsp:nvSpPr>
      <dsp:spPr>
        <a:xfrm>
          <a:off x="1537258" y="0"/>
          <a:ext cx="1648186" cy="16484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CBCB2-F723-466E-948B-85FB7BE49A3E}">
      <dsp:nvSpPr>
        <dsp:cNvPr id="0" name=""/>
        <dsp:cNvSpPr/>
      </dsp:nvSpPr>
      <dsp:spPr>
        <a:xfrm>
          <a:off x="1901561" y="595135"/>
          <a:ext cx="915865" cy="45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C00000"/>
              </a:solidFill>
            </a:rPr>
            <a:t>Attract</a:t>
          </a:r>
        </a:p>
      </dsp:txBody>
      <dsp:txXfrm>
        <a:off x="1901561" y="595135"/>
        <a:ext cx="915865" cy="457823"/>
      </dsp:txXfrm>
    </dsp:sp>
    <dsp:sp modelId="{B0FEFF68-B0BA-4A71-BAF6-10555CA6D084}">
      <dsp:nvSpPr>
        <dsp:cNvPr id="0" name=""/>
        <dsp:cNvSpPr/>
      </dsp:nvSpPr>
      <dsp:spPr>
        <a:xfrm>
          <a:off x="1079480" y="947149"/>
          <a:ext cx="1648186" cy="16484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51F78-DC96-41EB-AB96-185A731912B9}">
      <dsp:nvSpPr>
        <dsp:cNvPr id="0" name=""/>
        <dsp:cNvSpPr/>
      </dsp:nvSpPr>
      <dsp:spPr>
        <a:xfrm>
          <a:off x="1445640" y="1547763"/>
          <a:ext cx="915865" cy="45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C00000"/>
              </a:solidFill>
            </a:rPr>
            <a:t>Persuade</a:t>
          </a:r>
        </a:p>
      </dsp:txBody>
      <dsp:txXfrm>
        <a:off x="1445640" y="1547763"/>
        <a:ext cx="915865" cy="457823"/>
      </dsp:txXfrm>
    </dsp:sp>
    <dsp:sp modelId="{4DA61295-F80A-48AF-AFF0-A45A5EC20380}">
      <dsp:nvSpPr>
        <dsp:cNvPr id="0" name=""/>
        <dsp:cNvSpPr/>
      </dsp:nvSpPr>
      <dsp:spPr>
        <a:xfrm>
          <a:off x="1654565" y="2007641"/>
          <a:ext cx="1416047" cy="141661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E5192-590F-4FA3-AC92-D5C33CCEF007}">
      <dsp:nvSpPr>
        <dsp:cNvPr id="0" name=""/>
        <dsp:cNvSpPr/>
      </dsp:nvSpPr>
      <dsp:spPr>
        <a:xfrm>
          <a:off x="1903728" y="2501761"/>
          <a:ext cx="915865" cy="45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C00000"/>
              </a:solidFill>
            </a:rPr>
            <a:t>Convert</a:t>
          </a:r>
        </a:p>
      </dsp:txBody>
      <dsp:txXfrm>
        <a:off x="1903728" y="2501761"/>
        <a:ext cx="915865" cy="457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98A53-7864-4A44-A5D2-42A3E2BAFF0B}">
      <dsp:nvSpPr>
        <dsp:cNvPr id="0" name=""/>
        <dsp:cNvSpPr/>
      </dsp:nvSpPr>
      <dsp:spPr>
        <a:xfrm>
          <a:off x="810981" y="167900"/>
          <a:ext cx="1403469" cy="14036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CBCB2-F723-466E-948B-85FB7BE49A3E}">
      <dsp:nvSpPr>
        <dsp:cNvPr id="0" name=""/>
        <dsp:cNvSpPr/>
      </dsp:nvSpPr>
      <dsp:spPr>
        <a:xfrm>
          <a:off x="1121194" y="674672"/>
          <a:ext cx="779881" cy="38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C00000"/>
              </a:solidFill>
            </a:rPr>
            <a:t>Retain</a:t>
          </a:r>
        </a:p>
      </dsp:txBody>
      <dsp:txXfrm>
        <a:off x="1121194" y="674672"/>
        <a:ext cx="779881" cy="389847"/>
      </dsp:txXfrm>
    </dsp:sp>
    <dsp:sp modelId="{B0FEFF68-B0BA-4A71-BAF6-10555CA6D084}">
      <dsp:nvSpPr>
        <dsp:cNvPr id="0" name=""/>
        <dsp:cNvSpPr/>
      </dsp:nvSpPr>
      <dsp:spPr>
        <a:xfrm>
          <a:off x="421172" y="974420"/>
          <a:ext cx="1403469" cy="14036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51F78-DC96-41EB-AB96-185A731912B9}">
      <dsp:nvSpPr>
        <dsp:cNvPr id="0" name=""/>
        <dsp:cNvSpPr/>
      </dsp:nvSpPr>
      <dsp:spPr>
        <a:xfrm>
          <a:off x="732967" y="1485858"/>
          <a:ext cx="779881" cy="38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C00000"/>
              </a:solidFill>
            </a:rPr>
            <a:t>Upsell</a:t>
          </a:r>
        </a:p>
      </dsp:txBody>
      <dsp:txXfrm>
        <a:off x="732967" y="1485858"/>
        <a:ext cx="779881" cy="389847"/>
      </dsp:txXfrm>
    </dsp:sp>
    <dsp:sp modelId="{4DA61295-F80A-48AF-AFF0-A45A5EC20380}">
      <dsp:nvSpPr>
        <dsp:cNvPr id="0" name=""/>
        <dsp:cNvSpPr/>
      </dsp:nvSpPr>
      <dsp:spPr>
        <a:xfrm>
          <a:off x="910871" y="1877455"/>
          <a:ext cx="1205797" cy="120628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E5192-590F-4FA3-AC92-D5C33CCEF007}">
      <dsp:nvSpPr>
        <dsp:cNvPr id="0" name=""/>
        <dsp:cNvSpPr/>
      </dsp:nvSpPr>
      <dsp:spPr>
        <a:xfrm>
          <a:off x="1123039" y="2298210"/>
          <a:ext cx="779881" cy="38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C00000"/>
              </a:solidFill>
            </a:rPr>
            <a:t>Convert</a:t>
          </a:r>
        </a:p>
      </dsp:txBody>
      <dsp:txXfrm>
        <a:off x="1123039" y="2298210"/>
        <a:ext cx="779881" cy="38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B23F1-0949-4D40-887A-45394B1ABC77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F54CF-1D58-734E-B771-D0131029C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3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F54CF-1D58-734E-B771-D0131029C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6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</a:t>
            </a:r>
            <a:r>
              <a:rPr lang="en-US" baseline="0" dirty="0"/>
              <a:t> opened today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54CF-1D58-734E-B771-D0131029C1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0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</a:t>
            </a:r>
            <a:r>
              <a:rPr lang="en-US" baseline="0" dirty="0"/>
              <a:t> opened today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54CF-1D58-734E-B771-D0131029C1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8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F54CF-1D58-734E-B771-D0131029C1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6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11C4-5CAB-BE42-8F8A-E622D539F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6C8A0-0166-5E4C-9677-1438BA0D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61E77-E77D-104B-B0C8-3D528434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F40F4-B94D-5347-8F5E-4D74AFC8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3DC59-5BB8-DE44-A54A-DBDD0F71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0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A97E-6A28-3844-9998-CF6CE713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1CE12-206F-9249-B101-CE805FF3B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375D-15B2-A542-A236-F8C6275D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8EDF-4488-FC46-AB66-6420FF92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09E10-08E2-B948-9BD6-753CC161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9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921A12-7082-0741-9CFB-D28182FE7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7A839-6721-C54D-8D1E-FBDCFD6C4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98B59-1E32-024C-915A-6CFFC0CA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42F67-B080-1046-AB69-B754DED9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D0619-64BD-5B49-9FE7-239C0581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11C4-5CAB-BE42-8F8A-E622D539F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6C8A0-0166-5E4C-9677-1438BA0D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61E77-E77D-104B-B0C8-3D528434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F40F4-B94D-5347-8F5E-4D74AFC8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3DC59-5BB8-DE44-A54A-DBDD0F71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70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D50B-D46F-2E42-8B18-97D19E0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293FF-004B-4C42-9EAC-27853ABA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B23E-44E5-4246-89DF-7D76B5BD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043A6-A671-6B41-BE3F-09C0D610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ED334-147A-B248-BD4E-65FB2FD9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35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EAA2-F6B0-D74F-9ECB-0C412CC2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FA40C-B3B7-524D-9CCC-9C3A607D8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BF383-ACDC-1C4E-9E5A-C0997A2C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92AA0-1499-3343-9F13-30593B6E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47B52-7740-274D-94D4-E0D8BAD5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17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C580-734C-764D-833B-7749ABC7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37E5-C4B9-0646-9BD4-B52756398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17990-747B-0F41-8429-AD5E9C745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7BE11-98AE-4C4F-881B-DB649F7E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567D6-1DD3-2241-B463-3A0C39D5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F9457-ECF0-E141-B66D-83352822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22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D451-A095-9944-B2AE-56F113FC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D5AA-C99D-2F44-A89A-05A4D2434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CE0EF-DB45-AE47-A928-A662963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C5922-9956-FA4C-9E4E-74CA2D4A0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6FE44-C940-944E-A513-6BE3F1CC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E161D9-B6F3-3143-ADF6-8862173A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6BAAA-310A-FD46-9FDB-76404FD6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5F179-EBA5-F44E-9EE6-EE073330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055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389D-800F-FC42-BA08-016C9834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6C492-0455-8C40-BF2B-5FC18CD6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13BDC-D9C7-3F47-BC77-A402ECBA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38447-54A0-A943-92C2-540EACB1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472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7E864-D67E-5844-A835-9D4E0EB5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D98F9-D723-DE41-B092-E12D6CCD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51C8D-AFDD-1B49-A474-5470861C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59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B0D8-8248-724D-B103-03F2973E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6B0DD-DA96-DC47-91A5-ECB77D7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0D3CC-4437-8B4A-B6B7-3ED85D602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678C3-F127-C746-86EC-D12BE816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D6F5F-121F-2949-9990-4FCCECF2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3B59A-B05E-524E-BD53-5BF3769E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07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D50B-D46F-2E42-8B18-97D19E0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293FF-004B-4C42-9EAC-27853ABA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B23E-44E5-4246-89DF-7D76B5BD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043A6-A671-6B41-BE3F-09C0D610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ED334-147A-B248-BD4E-65FB2FD9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9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A1BD-6A00-BA4F-9D8C-DB8A27B8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8DCFC-51C0-BC4B-B091-1E3093F25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1187F-6E7F-584C-BCDF-79E949C4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1F072-6233-DF45-9D28-59BDFAD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D0FCD-79F5-8E48-BCE1-C4E9D391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FC456-B52A-9F43-8EFD-1534719D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298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A97E-6A28-3844-9998-CF6CE713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1CE12-206F-9249-B101-CE805FF3B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375D-15B2-A542-A236-F8C6275D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8EDF-4488-FC46-AB66-6420FF92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09E10-08E2-B948-9BD6-753CC161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79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921A12-7082-0741-9CFB-D28182FE7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7A839-6721-C54D-8D1E-FBDCFD6C4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98B59-1E32-024C-915A-6CFFC0CA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42F67-B080-1046-AB69-B754DED9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D0619-64BD-5B49-9FE7-239C0581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58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EAA2-F6B0-D74F-9ECB-0C412CC2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FA40C-B3B7-524D-9CCC-9C3A607D8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BF383-ACDC-1C4E-9E5A-C0997A2C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92AA0-1499-3343-9F13-30593B6E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47B52-7740-274D-94D4-E0D8BAD5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7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C580-734C-764D-833B-7749ABC7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37E5-C4B9-0646-9BD4-B52756398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17990-747B-0F41-8429-AD5E9C745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7BE11-98AE-4C4F-881B-DB649F7E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567D6-1DD3-2241-B463-3A0C39D5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F9457-ECF0-E141-B66D-83352822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2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D451-A095-9944-B2AE-56F113FC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D5AA-C99D-2F44-A89A-05A4D2434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CE0EF-DB45-AE47-A928-A662963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C5922-9956-FA4C-9E4E-74CA2D4A0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6FE44-C940-944E-A513-6BE3F1CC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E161D9-B6F3-3143-ADF6-8862173A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6BAAA-310A-FD46-9FDB-76404FD6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5F179-EBA5-F44E-9EE6-EE073330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5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389D-800F-FC42-BA08-016C9834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6C492-0455-8C40-BF2B-5FC18CD6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13BDC-D9C7-3F47-BC77-A402ECBA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38447-54A0-A943-92C2-540EACB1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7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7E864-D67E-5844-A835-9D4E0EB5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D98F9-D723-DE41-B092-E12D6CCD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51C8D-AFDD-1B49-A474-5470861C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9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B0D8-8248-724D-B103-03F2973E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6B0DD-DA96-DC47-91A5-ECB77D7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0D3CC-4437-8B4A-B6B7-3ED85D602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678C3-F127-C746-86EC-D12BE816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D6F5F-121F-2949-9990-4FCCECF2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3B59A-B05E-524E-BD53-5BF3769E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7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A1BD-6A00-BA4F-9D8C-DB8A27B8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8DCFC-51C0-BC4B-B091-1E3093F25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1187F-6E7F-584C-BCDF-79E949C4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1F072-6233-DF45-9D28-59BDFAD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D0FCD-79F5-8E48-BCE1-C4E9D391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FC456-B52A-9F43-8EFD-1534719D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9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435E3-0A11-E649-BA52-F3FBF40A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881AA-DAAD-3B49-8EDB-4B6E5E601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11EDA-49CF-2744-A36F-D59E45EE4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60CE5-F502-B744-9F79-B9CE78705681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26A4C-F70D-8742-A0FA-B623F02CC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DCD5-BD8A-8341-BB44-21A5ACFD3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9A79-17D5-C24B-B59B-E0D0FE1FC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6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435E3-0A11-E649-BA52-F3FBF40A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881AA-DAAD-3B49-8EDB-4B6E5E601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11EDA-49CF-2744-A36F-D59E45EE4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60CE5-F502-B744-9F79-B9CE787056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26A4C-F70D-8742-A0FA-B623F02CC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DCD5-BD8A-8341-BB44-21A5ACFD3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9A79-17D5-C24B-B59B-E0D0FE1FCAE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56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heimers.org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D0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03C1-7F0E-459A-8E73-56975C821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696" y="1099671"/>
            <a:ext cx="5432915" cy="3367554"/>
          </a:xfrm>
        </p:spPr>
        <p:txBody>
          <a:bodyPr anchor="b">
            <a:normAutofit/>
          </a:bodyPr>
          <a:lstStyle/>
          <a:p>
            <a:pPr algn="l"/>
            <a:r>
              <a:rPr lang="en-GB" sz="5600" b="1" dirty="0"/>
              <a:t>Mali Enterprising Leaders </a:t>
            </a:r>
            <a:br>
              <a:rPr lang="en-GB" sz="5600" b="1" dirty="0"/>
            </a:br>
            <a:r>
              <a:rPr lang="en-GB" sz="5600" b="1" dirty="0"/>
              <a:t>(MEL)-England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E0702-CD3B-437C-9E46-C71124170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7060" y="4665529"/>
            <a:ext cx="4003858" cy="15170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b="1" dirty="0"/>
              <a:t>Webinar 2 - Alternative  sources to grant funding </a:t>
            </a:r>
          </a:p>
          <a:p>
            <a:pPr algn="l"/>
            <a:r>
              <a:rPr lang="en-GB" b="1" dirty="0"/>
              <a:t>Date 3</a:t>
            </a:r>
            <a:r>
              <a:rPr lang="en-GB" b="1" baseline="30000" dirty="0"/>
              <a:t>rd</a:t>
            </a:r>
            <a:r>
              <a:rPr lang="en-GB" b="1" dirty="0"/>
              <a:t> March 2021</a:t>
            </a:r>
          </a:p>
          <a:p>
            <a:pPr algn="l"/>
            <a:r>
              <a:rPr lang="en-GB" b="1" dirty="0"/>
              <a:t>3.30pm </a:t>
            </a:r>
            <a:r>
              <a:rPr lang="en-US" b="1" dirty="0"/>
              <a:t>–</a:t>
            </a:r>
            <a:r>
              <a:rPr lang="en-GB" b="1" dirty="0"/>
              <a:t> 5.00pm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38559AD8-1CA9-412D-BCA4-31E528EB84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r="6841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80165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125D87-0A55-4B25-8158-3A8EACC3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5334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A1DFC6-F529-4FEB-A68C-1C15EECDD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692" y="2220686"/>
            <a:ext cx="2755308" cy="2437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24EC2D-648F-497F-925C-3D09A8B40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340" y="-903"/>
            <a:ext cx="2683352" cy="22005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A0FBB0-0F85-4905-9F8B-D5B755587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998" y="4548249"/>
            <a:ext cx="2730694" cy="23106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37CEC1-F472-4FB7-9A0B-AEC178780E4D}"/>
              </a:ext>
            </a:extLst>
          </p:cNvPr>
          <p:cNvSpPr txBox="1"/>
          <p:nvPr/>
        </p:nvSpPr>
        <p:spPr>
          <a:xfrm>
            <a:off x="6753340" y="2220687"/>
            <a:ext cx="27553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Your gift will help to transform the lives of people experiencing homelessness. People with mental and physical health needs. People on the road to recovery.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4F2E751-1F2C-44BB-8872-35B47923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6692" y="4658390"/>
            <a:ext cx="2683352" cy="2089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You can help give them a gift of hope for the future. </a:t>
            </a:r>
          </a:p>
          <a:p>
            <a:pPr marL="0" indent="0">
              <a:buNone/>
            </a:pPr>
            <a:r>
              <a:rPr lang="en-GB" dirty="0"/>
              <a:t>Thank you.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89FEB0A-E11E-40F6-959A-A0B3D1FE7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5586" y="342996"/>
            <a:ext cx="2465564" cy="15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5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82" y="720052"/>
            <a:ext cx="184666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9618" y="796996"/>
            <a:ext cx="9488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rebuchet MS"/>
                <a:cs typeface="Trebuchet MS"/>
              </a:rPr>
              <a:t>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550C0-0E9D-4DBC-98FA-A4466A4A7BEB}"/>
              </a:ext>
            </a:extLst>
          </p:cNvPr>
          <p:cNvSpPr txBox="1"/>
          <p:nvPr/>
        </p:nvSpPr>
        <p:spPr>
          <a:xfrm>
            <a:off x="5928019" y="1643380"/>
            <a:ext cx="50586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Online events using Zoom,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Local radio stations for promotions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Sponsorship /Corporate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Competitions third party platforms to retail products with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Outdoor events within Covid-19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Direct mail through supporter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Personal solicitation at private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Online visits  to talk about the organisations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Research and look at what the large charities are doing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a Digital and community fundraising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Campaign Activity calendar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Monitor fundraising campaign, GDPR /Consents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B919D-4E93-4EF1-B190-484E8E375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47" y="3980985"/>
            <a:ext cx="4890139" cy="2219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6296CA-8476-4594-A651-F3A36BC51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10" y="757139"/>
            <a:ext cx="4800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A5E2-CC10-AB41-9A44-BF9193F2147A}"/>
              </a:ext>
            </a:extLst>
          </p:cNvPr>
          <p:cNvSpPr txBox="1">
            <a:spLocks/>
          </p:cNvSpPr>
          <p:nvPr/>
        </p:nvSpPr>
        <p:spPr>
          <a:xfrm>
            <a:off x="707109" y="3429000"/>
            <a:ext cx="10777781" cy="48459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rgbClr val="542075"/>
                </a:solidFill>
                <a:latin typeface="HelveticaNeueLT Std" panose="020B0604020202020204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Trebuchet MS" panose="020B070302020209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1006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82" y="720052"/>
            <a:ext cx="184666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215" y="796996"/>
            <a:ext cx="107777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rebuchet MS"/>
                <a:cs typeface="Trebuchet MS"/>
              </a:rPr>
              <a:t>Additional Sources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509EE7-4FAB-47DE-B7F5-A6584A2B9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77223"/>
              </p:ext>
            </p:extLst>
          </p:nvPr>
        </p:nvGraphicFramePr>
        <p:xfrm>
          <a:off x="1468581" y="1418134"/>
          <a:ext cx="8866909" cy="467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1357">
                  <a:extLst>
                    <a:ext uri="{9D8B030D-6E8A-4147-A177-3AD203B41FA5}">
                      <a16:colId xmlns:a16="http://schemas.microsoft.com/office/drawing/2014/main" val="277728605"/>
                    </a:ext>
                  </a:extLst>
                </a:gridCol>
                <a:gridCol w="4425552">
                  <a:extLst>
                    <a:ext uri="{9D8B030D-6E8A-4147-A177-3AD203B41FA5}">
                      <a16:colId xmlns:a16="http://schemas.microsoft.com/office/drawing/2014/main" val="903215964"/>
                    </a:ext>
                  </a:extLst>
                </a:gridCol>
              </a:tblGrid>
              <a:tr h="984352">
                <a:tc>
                  <a:txBody>
                    <a:bodyPr/>
                    <a:lstStyle/>
                    <a:p>
                      <a:r>
                        <a:rPr lang="en-GB" dirty="0"/>
                        <a:t>Social Business Investment </a:t>
                      </a:r>
                    </a:p>
                    <a:p>
                      <a:r>
                        <a:rPr lang="en-GB" dirty="0"/>
                        <a:t>https://www.sibgroup.org.uk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Charity Aid Foundation </a:t>
                      </a:r>
                    </a:p>
                    <a:p>
                      <a:r>
                        <a:rPr lang="en-GB" dirty="0"/>
                        <a:t>https://www.cafonline.org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963024"/>
                  </a:ext>
                </a:extLst>
              </a:tr>
              <a:tr h="68904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Just Giving </a:t>
                      </a: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https://www.justgiving.com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Charity Digital </a:t>
                      </a: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https://charitydigital.org.uk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07320"/>
                  </a:ext>
                </a:extLst>
              </a:tr>
              <a:tr h="68904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Directory Social Change</a:t>
                      </a: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https://www.dsc.org.uk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Top Website</a:t>
                      </a: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https://www.charitywater.org/uk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72554"/>
                  </a:ext>
                </a:extLst>
              </a:tr>
              <a:tr h="98435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Virgin money giving</a:t>
                      </a: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https://uk.virginmoneygiving.com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Chartered Institute of Fundraisers</a:t>
                      </a: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https://ciof.org.uk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97833"/>
                  </a:ext>
                </a:extLst>
              </a:tr>
              <a:tr h="68904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Fundraising UK</a:t>
                      </a: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https://fundraising.co.uk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Charity Digital Code</a:t>
                      </a: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https://charitydigitalcode.org/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287837"/>
                  </a:ext>
                </a:extLst>
              </a:tr>
              <a:tr h="39920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Social Enterprise UK</a:t>
                      </a: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https://www.socialenterprise.org.uk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Fundraising Regulator</a:t>
                      </a: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https://www.fundraisingregulator.org.uk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42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03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8E2D91-29F7-4D11-BEF0-B76FB4A4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25" y="2935829"/>
            <a:ext cx="2968093" cy="2827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5E02A4-FF79-4D41-86AF-196F63B89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12" y="2940969"/>
            <a:ext cx="2969009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8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82" y="720052"/>
            <a:ext cx="184666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9989" y="720052"/>
            <a:ext cx="8965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rebuchet MS"/>
                <a:cs typeface="Trebuchet MS"/>
              </a:rPr>
              <a:t> </a:t>
            </a:r>
          </a:p>
          <a:p>
            <a:pPr algn="ctr"/>
            <a:endParaRPr lang="en-US" sz="3200" b="1" dirty="0">
              <a:latin typeface="Trebuchet MS"/>
              <a:cs typeface="Trebuchet M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95F7B8-2B79-4F58-B389-5A7371868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29410"/>
              </p:ext>
            </p:extLst>
          </p:nvPr>
        </p:nvGraphicFramePr>
        <p:xfrm>
          <a:off x="614648" y="651164"/>
          <a:ext cx="10926188" cy="5523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734">
                  <a:extLst>
                    <a:ext uri="{9D8B030D-6E8A-4147-A177-3AD203B41FA5}">
                      <a16:colId xmlns:a16="http://schemas.microsoft.com/office/drawing/2014/main" val="3665739575"/>
                    </a:ext>
                  </a:extLst>
                </a:gridCol>
                <a:gridCol w="3291510">
                  <a:extLst>
                    <a:ext uri="{9D8B030D-6E8A-4147-A177-3AD203B41FA5}">
                      <a16:colId xmlns:a16="http://schemas.microsoft.com/office/drawing/2014/main" val="2671622413"/>
                    </a:ext>
                  </a:extLst>
                </a:gridCol>
                <a:gridCol w="3417944">
                  <a:extLst>
                    <a:ext uri="{9D8B030D-6E8A-4147-A177-3AD203B41FA5}">
                      <a16:colId xmlns:a16="http://schemas.microsoft.com/office/drawing/2014/main" val="901180884"/>
                    </a:ext>
                  </a:extLst>
                </a:gridCol>
              </a:tblGrid>
              <a:tr h="846871">
                <a:tc>
                  <a:txBody>
                    <a:bodyPr/>
                    <a:lstStyle/>
                    <a:p>
                      <a:r>
                        <a:rPr lang="en-GB" dirty="0"/>
                        <a:t>Welcome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3:30 pm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Karl  Murray 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105069"/>
                  </a:ext>
                </a:extLst>
              </a:tr>
              <a:tr h="8935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Social  Investment Business  </a:t>
                      </a:r>
                    </a:p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Q &amp; 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3:33 pm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Marianne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Heyl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Business Development Manager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002553"/>
                  </a:ext>
                </a:extLst>
              </a:tr>
              <a:tr h="64363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Individual Donors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4:03 pm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Gina Osbourne</a:t>
                      </a: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51180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Major Donors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4:14  pm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153444"/>
                  </a:ext>
                </a:extLst>
              </a:tr>
              <a:tr h="42226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Community Fundraising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4.23  pm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43015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Digital Fundraising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4:34  pm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537627"/>
                  </a:ext>
                </a:extLst>
              </a:tr>
              <a:tr h="1161674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Tips </a:t>
                      </a:r>
                    </a:p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Direct Mail, Personal Solicitation, radio appeals, telephone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4.43  pm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805119"/>
                  </a:ext>
                </a:extLst>
              </a:tr>
              <a:tr h="820324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Q &amp; A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4:50 pm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2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95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 Investment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&amp; 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CD6BB-CE52-44B3-8565-A76F5868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2300544"/>
            <a:ext cx="6780700" cy="22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0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ACA90E-8FFE-224C-A850-6A6722350FBF}"/>
              </a:ext>
            </a:extLst>
          </p:cNvPr>
          <p:cNvSpPr txBox="1">
            <a:spLocks/>
          </p:cNvSpPr>
          <p:nvPr/>
        </p:nvSpPr>
        <p:spPr>
          <a:xfrm>
            <a:off x="2904975" y="763868"/>
            <a:ext cx="7886700" cy="1005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rgbClr val="542075"/>
                </a:solidFill>
                <a:latin typeface="HelveticaNeueLT Std" panose="020B0604020202020204"/>
                <a:ea typeface="+mj-ea"/>
                <a:cs typeface="+mj-cs"/>
              </a:defRPr>
            </a:lvl1pPr>
          </a:lstStyle>
          <a:p>
            <a:endParaRPr lang="en-GB" sz="2800" b="1" dirty="0">
              <a:solidFill>
                <a:schemeClr val="tx1"/>
              </a:solidFill>
              <a:latin typeface="Trebuchet MS" panose="020B0703020202090204" pitchFamily="34" charset="0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ABA649-DF01-E747-AEFD-A3BB9A636030}"/>
              </a:ext>
            </a:extLst>
          </p:cNvPr>
          <p:cNvSpPr txBox="1">
            <a:spLocks/>
          </p:cNvSpPr>
          <p:nvPr/>
        </p:nvSpPr>
        <p:spPr>
          <a:xfrm>
            <a:off x="5137608" y="1461712"/>
            <a:ext cx="5842603" cy="4632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>
                <a:solidFill>
                  <a:schemeClr val="bg2">
                    <a:lumMod val="25000"/>
                  </a:schemeClr>
                </a:solidFill>
                <a:latin typeface="HelveticaNeueLT Std" panose="020B0604020202020204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bg2">
                    <a:lumMod val="25000"/>
                  </a:schemeClr>
                </a:solidFill>
                <a:latin typeface="HelveticaNeueLT Std" panose="020B0604020202020204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bg2">
                    <a:lumMod val="25000"/>
                  </a:schemeClr>
                </a:solidFill>
                <a:latin typeface="HelveticaNeueLT Std" panose="020B0604020202020204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bg2">
                    <a:lumMod val="25000"/>
                  </a:schemeClr>
                </a:solidFill>
                <a:latin typeface="HelveticaNeueLT Std" panose="020B0604020202020204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bg2">
                    <a:lumMod val="25000"/>
                  </a:schemeClr>
                </a:solidFill>
                <a:latin typeface="HelveticaNeueLT Std" panose="020B0604020202020204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Trebuchet MS" panose="020B0703020202090204" pitchFamily="34" charset="0"/>
              </a:rPr>
              <a:t>Do you know you your supporters</a:t>
            </a: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rebuchet MS" panose="020B0703020202090204" pitchFamily="34" charset="0"/>
              </a:rPr>
              <a:t>Characteristics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rebuchet MS" panose="020B0703020202090204" pitchFamily="34" charset="0"/>
              </a:rPr>
              <a:t>Why they support your organisation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rebuchet MS" panose="020B0703020202090204" pitchFamily="34" charset="0"/>
              </a:rPr>
              <a:t>Preferred way of giving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rebuchet MS" panose="020B0703020202090204" pitchFamily="34" charset="0"/>
              </a:rPr>
              <a:t>How much they have been giving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rebuchet MS" panose="020B0703020202090204" pitchFamily="34" charset="0"/>
              </a:rPr>
              <a:t>Individuals you can approach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Trebuchet MS" panose="020B0703020202090204" pitchFamily="34" charset="0"/>
              </a:rPr>
              <a:t>Make a list of your potential supporters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rebuchet MS" panose="020B0703020202090204" pitchFamily="34" charset="0"/>
              </a:rPr>
              <a:t>Build on their motivation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rebuchet MS" panose="020B0703020202090204" pitchFamily="34" charset="0"/>
              </a:rPr>
              <a:t>Hesitations or reasons why they are not giving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Trebuchet MS" panose="020B0703020202090204" pitchFamily="34" charset="0"/>
              </a:rPr>
              <a:t>Make Contact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rebuchet MS" panose="020B0703020202090204" pitchFamily="34" charset="0"/>
              </a:rPr>
              <a:t>Letter, email, phone, personal networks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rebuchet MS" panose="020B0703020202090204" pitchFamily="34" charset="0"/>
              </a:rPr>
              <a:t>Promotional literature, shopping list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rebuchet MS" panose="020B0703020202090204" pitchFamily="34" charset="0"/>
              </a:rPr>
              <a:t>What the appeal is about, how much money is needed, good news story/ case study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Trebuchet MS" panose="020B0703020202090204" pitchFamily="34" charset="0"/>
              </a:rPr>
              <a:t>Build a Supporter Base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0775" y="763868"/>
            <a:ext cx="1077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rebuchet MS"/>
                <a:cs typeface="Trebuchet MS"/>
              </a:rPr>
              <a:t>Individual Donors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472AC-CE2B-44B8-86C7-84A3C51A3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24" y="3429000"/>
            <a:ext cx="4168082" cy="27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8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DF88-E63C-4431-906D-E79EE8EC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047" y="1847654"/>
            <a:ext cx="6272752" cy="418550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rebuchet MS"/>
                <a:cs typeface="Trebuchet MS"/>
              </a:rPr>
              <a:t>Identifying the donors that can do much more for the organisation</a:t>
            </a:r>
          </a:p>
          <a:p>
            <a:r>
              <a:rPr lang="en-US" sz="2400" dirty="0">
                <a:latin typeface="Trebuchet MS"/>
                <a:cs typeface="Trebuchet MS"/>
              </a:rPr>
              <a:t>Individuals that make larger donations £300+  Cultivating relationships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rebuchet MS"/>
                <a:cs typeface="Trebuchet MS"/>
              </a:rPr>
              <a:t>Look at current donations by value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rebuchet MS"/>
                <a:cs typeface="Trebuchet MS"/>
              </a:rPr>
              <a:t>Utilize your Patrons/ambassadors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rebuchet MS"/>
                <a:cs typeface="Trebuchet MS"/>
              </a:rPr>
              <a:t>Set up forum, tailor-made letter, online meet &amp; greet event (Chief Executive) </a:t>
            </a:r>
          </a:p>
          <a:p>
            <a:r>
              <a:rPr lang="en-US" sz="2400" b="1" dirty="0">
                <a:latin typeface="Trebuchet MS"/>
                <a:cs typeface="Trebuchet MS"/>
              </a:rPr>
              <a:t>How they can support the organisatio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n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rebuchet MS"/>
                <a:cs typeface="Trebuchet MS"/>
              </a:rPr>
              <a:t>Gift Aid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18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E2660-0937-41C1-B2B6-414BD51C86E4}"/>
              </a:ext>
            </a:extLst>
          </p:cNvPr>
          <p:cNvSpPr txBox="1"/>
          <p:nvPr/>
        </p:nvSpPr>
        <p:spPr>
          <a:xfrm>
            <a:off x="3365369" y="1003111"/>
            <a:ext cx="613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Trebuchet MS" panose="020B0603020202020204" pitchFamily="34" charset="0"/>
              </a:rPr>
              <a:t>Major Donors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7E734-302D-4E78-AA76-6D13FBA1C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30" y="3788936"/>
            <a:ext cx="4219575" cy="2409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E12E47-1FD4-4845-8879-19C11DA5B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039" y="2323127"/>
            <a:ext cx="2310854" cy="11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4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DF88-E63C-4431-906D-E79EE8EC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047" y="1847654"/>
            <a:ext cx="6272752" cy="41855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18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24A51-E8A6-4AE0-BE88-B7439F98A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720" y="997481"/>
            <a:ext cx="6328196" cy="1066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FC4F8D-7B01-4769-9089-006FBB955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603" y="2349210"/>
            <a:ext cx="4450466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C8887B-6A77-43F9-96BA-EC21134EC111}"/>
              </a:ext>
            </a:extLst>
          </p:cNvPr>
          <p:cNvSpPr txBox="1"/>
          <p:nvPr/>
        </p:nvSpPr>
        <p:spPr>
          <a:xfrm>
            <a:off x="5818093" y="920962"/>
            <a:ext cx="55979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Participatory fundraising which is visible in the community;  e.g. MacMillan’s Coffee mornings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Inhouse events organised by the charity , Sponsored Walks , bike rides,  runs &amp; Quizzes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DIY Fundraising  led by supporters  who plan and run a fundraising activity, attractive to millennials.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Big events London Marathon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Larger charities have a dedicated page for DIY fundraising activities </a:t>
            </a:r>
            <a:r>
              <a:rPr lang="en-GB" dirty="0">
                <a:hlinkClick r:id="rId3"/>
              </a:rPr>
              <a:t>https://www.alzheimers.org.uk/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DIY supporters use social media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Supporters raising funds on your behalf need to be briefed in accordance of the law.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Charity should provide the appropriate materials e.g. logos; statements and right permissions to undertake fundraising, safety, risk assessments, data protection safeguarding and insurances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Larger charities have resources to plan, monitor &amp; evaluate events. Smaller charities will need to set up a task group finding people who can put in the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A4BE5-CB5A-4245-AE98-808078064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528750"/>
            <a:ext cx="4572000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A08AB6-0F96-499D-9B31-7E81FC652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2" y="2441779"/>
            <a:ext cx="2390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7E8D-7D36-49F1-A1A7-379904BE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3" y="904672"/>
            <a:ext cx="9385478" cy="67957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latin typeface="Trebuchet MS" panose="020B0603020202020204" pitchFamily="34" charset="0"/>
              </a:rPr>
              <a:t>Digital Fundraising</a:t>
            </a:r>
            <a:br>
              <a:rPr lang="en-GB" sz="4000" b="1" dirty="0">
                <a:latin typeface="Trebuchet MS" panose="020B0603020202020204" pitchFamily="34" charset="0"/>
              </a:rPr>
            </a:br>
            <a:endParaRPr lang="en-GB" sz="4000" b="1" dirty="0"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139CD-8D09-4744-988A-E26A54F45FCB}"/>
              </a:ext>
            </a:extLst>
          </p:cNvPr>
          <p:cNvSpPr txBox="1"/>
          <p:nvPr/>
        </p:nvSpPr>
        <p:spPr>
          <a:xfrm>
            <a:off x="4062354" y="1453479"/>
            <a:ext cx="69233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Funds raised digitally via computer, laptop  or mobile phone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Online donations via website or fundraising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Digital fundraising campaigns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Sponsorship  via JustGiving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you looking to achieve?  Think about targets, deadlines and how it will be measured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Attract</a:t>
            </a:r>
            <a:r>
              <a:rPr lang="en-GB" dirty="0"/>
              <a:t>  How will you get people to discover you and your campaign, website, social media  &amp;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Persuade</a:t>
            </a:r>
            <a:r>
              <a:rPr lang="en-GB" dirty="0"/>
              <a:t> How will you convince the visitor to give, type of messaging, images &amp;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Convert</a:t>
            </a:r>
            <a:r>
              <a:rPr lang="en-GB" dirty="0"/>
              <a:t>  What is your visitors website journey, how will you convert visitors into donors.   How good is your website?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will you give visitors the reason to continue giving</a:t>
            </a:r>
            <a:r>
              <a:rPr lang="en-GB" b="1" dirty="0"/>
              <a:t>,</a:t>
            </a:r>
            <a:r>
              <a:rPr lang="en-GB" b="1" dirty="0">
                <a:solidFill>
                  <a:schemeClr val="accent2"/>
                </a:solidFill>
              </a:rPr>
              <a:t> thank you letter</a:t>
            </a:r>
            <a:r>
              <a:rPr lang="en-GB" dirty="0"/>
              <a:t>, comms to update on impact of their donation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Upsell and co-opt  </a:t>
            </a:r>
            <a:r>
              <a:rPr lang="en-GB" dirty="0"/>
              <a:t>Ask donor to share via social media news of donation or you can find out if they are interested in other activities organisation is doing.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8B5E0A00-297B-43B2-9D22-70E16B72A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785296"/>
              </p:ext>
            </p:extLst>
          </p:nvPr>
        </p:nvGraphicFramePr>
        <p:xfrm>
          <a:off x="-130853" y="2280508"/>
          <a:ext cx="4264925" cy="342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111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7E8D-7D36-49F1-A1A7-379904BE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13" y="824928"/>
            <a:ext cx="10515600" cy="10741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latin typeface="Trebuchet MS" panose="020B0603020202020204" pitchFamily="34" charset="0"/>
              </a:rPr>
              <a:t>Digital Fundraising</a:t>
            </a:r>
            <a:br>
              <a:rPr lang="en-GB" sz="4000" b="1" dirty="0">
                <a:latin typeface="Trebuchet MS" panose="020B0603020202020204" pitchFamily="34" charset="0"/>
              </a:rPr>
            </a:br>
            <a:endParaRPr lang="en-GB" sz="40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8B5E0A00-297B-43B2-9D22-70E16B72A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927360"/>
              </p:ext>
            </p:extLst>
          </p:nvPr>
        </p:nvGraphicFramePr>
        <p:xfrm>
          <a:off x="824753" y="2445190"/>
          <a:ext cx="2635624" cy="325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ECBA40-304A-4B56-B5DA-4451498A56DC}"/>
              </a:ext>
            </a:extLst>
          </p:cNvPr>
          <p:cNvSpPr txBox="1"/>
          <p:nvPr/>
        </p:nvSpPr>
        <p:spPr>
          <a:xfrm>
            <a:off x="3433482" y="1370992"/>
            <a:ext cx="69835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Your website </a:t>
            </a:r>
            <a:r>
              <a:rPr lang="en-GB" dirty="0"/>
              <a:t>Donate page, link to giving platform, relevant calls to action, good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Google Analytics </a:t>
            </a:r>
            <a:r>
              <a:rPr lang="en-GB" dirty="0"/>
              <a:t>Report on traffic to your website; programmer can set up goals for breakdowns on campaigns you are running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Newsletter every 3- 9 weeks </a:t>
            </a:r>
            <a:r>
              <a:rPr lang="en-GB" dirty="0"/>
              <a:t>make it punchy and useful to audience, Mailing list use Mailchimp, website subscription form 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Social media  </a:t>
            </a:r>
            <a:r>
              <a:rPr lang="en-GB" dirty="0"/>
              <a:t>Just Giving comes via Facebook, emotive images/  stories work on Facebook.  Twitter can be used locally for interaction &amp; promoting your campaign and YouTube to host any video material, remember to add thumbnail/tags  for search lists.   Tik Tok &amp; Snapchat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Local radio stations and media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Content assessable for mobile phone use; opportunity test ideas.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BD78D-9699-4760-A64B-241E3F6322B4}"/>
              </a:ext>
            </a:extLst>
          </p:cNvPr>
          <p:cNvSpPr txBox="1"/>
          <p:nvPr/>
        </p:nvSpPr>
        <p:spPr>
          <a:xfrm>
            <a:off x="3460377" y="5354726"/>
            <a:ext cx="768798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Start to plan how you wish to use Digital Fundraising, your resources and list the platforms/channels you audience is currently using </a:t>
            </a:r>
          </a:p>
        </p:txBody>
      </p:sp>
    </p:spTree>
    <p:extLst>
      <p:ext uri="{BB962C8B-B14F-4D97-AF65-F5344CB8AC3E}">
        <p14:creationId xmlns:p14="http://schemas.microsoft.com/office/powerpoint/2010/main" val="20078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bele Fundraising Support - Webinar PP Template (1).pptx" id="{3716F774-4E17-4822-BC5A-7AADE475EE50}" vid="{9E837D23-015D-4131-9DF3-2C932CC39D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954</Words>
  <Application>Microsoft Office PowerPoint</Application>
  <PresentationFormat>Widescreen</PresentationFormat>
  <Paragraphs>138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Office Theme</vt:lpstr>
      <vt:lpstr>2_Office Theme</vt:lpstr>
      <vt:lpstr>Mali Enterprising Leaders  (MEL)-England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Fundraising </vt:lpstr>
      <vt:lpstr>Digital Fundraising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Duda</dc:creator>
  <cp:lastModifiedBy>Gina Osbourne</cp:lastModifiedBy>
  <cp:revision>326</cp:revision>
  <dcterms:created xsi:type="dcterms:W3CDTF">2020-04-08T09:16:31Z</dcterms:created>
  <dcterms:modified xsi:type="dcterms:W3CDTF">2021-03-02T09:34:01Z</dcterms:modified>
</cp:coreProperties>
</file>