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72" r:id="rId2"/>
    <p:sldMasterId id="2147483684" r:id="rId3"/>
    <p:sldMasterId id="2147483696" r:id="rId4"/>
    <p:sldMasterId id="2147483708" r:id="rId5"/>
    <p:sldMasterId id="2147483720" r:id="rId6"/>
  </p:sldMasterIdLst>
  <p:notesMasterIdLst>
    <p:notesMasterId r:id="rId42"/>
  </p:notesMasterIdLst>
  <p:sldIdLst>
    <p:sldId id="481" r:id="rId7"/>
    <p:sldId id="331" r:id="rId8"/>
    <p:sldId id="322" r:id="rId9"/>
    <p:sldId id="260" r:id="rId10"/>
    <p:sldId id="526" r:id="rId11"/>
    <p:sldId id="509" r:id="rId12"/>
    <p:sldId id="336" r:id="rId13"/>
    <p:sldId id="501" r:id="rId14"/>
    <p:sldId id="524" r:id="rId15"/>
    <p:sldId id="523" r:id="rId16"/>
    <p:sldId id="327" r:id="rId17"/>
    <p:sldId id="332" r:id="rId18"/>
    <p:sldId id="515" r:id="rId19"/>
    <p:sldId id="496" r:id="rId20"/>
    <p:sldId id="512" r:id="rId21"/>
    <p:sldId id="516" r:id="rId22"/>
    <p:sldId id="502" r:id="rId23"/>
    <p:sldId id="506" r:id="rId24"/>
    <p:sldId id="503" r:id="rId25"/>
    <p:sldId id="527" r:id="rId26"/>
    <p:sldId id="514" r:id="rId27"/>
    <p:sldId id="521" r:id="rId28"/>
    <p:sldId id="525" r:id="rId29"/>
    <p:sldId id="518" r:id="rId30"/>
    <p:sldId id="513" r:id="rId31"/>
    <p:sldId id="508" r:id="rId32"/>
    <p:sldId id="507" r:id="rId33"/>
    <p:sldId id="511" r:id="rId34"/>
    <p:sldId id="510" r:id="rId35"/>
    <p:sldId id="528" r:id="rId36"/>
    <p:sldId id="517" r:id="rId37"/>
    <p:sldId id="522" r:id="rId38"/>
    <p:sldId id="395" r:id="rId39"/>
    <p:sldId id="353" r:id="rId40"/>
    <p:sldId id="335"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A7EC2CC-B54F-4D3B-AFF8-1275FA6A13E9}">
          <p14:sldIdLst>
            <p14:sldId id="481"/>
            <p14:sldId id="331"/>
            <p14:sldId id="322"/>
            <p14:sldId id="260"/>
            <p14:sldId id="526"/>
            <p14:sldId id="509"/>
            <p14:sldId id="336"/>
            <p14:sldId id="501"/>
            <p14:sldId id="524"/>
            <p14:sldId id="523"/>
            <p14:sldId id="327"/>
            <p14:sldId id="332"/>
            <p14:sldId id="515"/>
            <p14:sldId id="496"/>
            <p14:sldId id="512"/>
            <p14:sldId id="516"/>
            <p14:sldId id="502"/>
            <p14:sldId id="506"/>
            <p14:sldId id="503"/>
            <p14:sldId id="527"/>
            <p14:sldId id="514"/>
            <p14:sldId id="521"/>
            <p14:sldId id="525"/>
            <p14:sldId id="518"/>
            <p14:sldId id="513"/>
            <p14:sldId id="508"/>
            <p14:sldId id="507"/>
            <p14:sldId id="511"/>
            <p14:sldId id="510"/>
            <p14:sldId id="528"/>
            <p14:sldId id="517"/>
            <p14:sldId id="522"/>
          </p14:sldIdLst>
        </p14:section>
        <p14:section name="Untitled Section" id="{1D114589-FC9C-4558-8C80-496791ACAF5D}">
          <p14:sldIdLst>
            <p14:sldId id="395"/>
            <p14:sldId id="353"/>
            <p14:sldId id="335"/>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B6EA"/>
    <a:srgbClr val="FFFF99"/>
    <a:srgbClr val="FFFFFF"/>
    <a:srgbClr val="FFC1C1"/>
    <a:srgbClr val="0ED0AB"/>
    <a:srgbClr val="CE2591"/>
    <a:srgbClr val="0EA2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256" autoAdjust="0"/>
    <p:restoredTop sz="90787" autoAdjust="0"/>
  </p:normalViewPr>
  <p:slideViewPr>
    <p:cSldViewPr snapToGrid="0" snapToObjects="1">
      <p:cViewPr varScale="1">
        <p:scale>
          <a:sx n="72" d="100"/>
          <a:sy n="72" d="100"/>
        </p:scale>
        <p:origin x="216" y="5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notesMaster" Target="notesMasters/notesMaster1.xml"/><Relationship Id="rId47" Type="http://schemas.microsoft.com/office/2016/11/relationships/changesInfo" Target="changesInfos/changesInfo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e Sawyerr" userId="e12d14e2-096c-4e94-b59e-36fe8180de44" providerId="ADAL" clId="{F8DB98D7-7372-49AD-862E-B8DED5410AA4}"/>
    <pc:docChg chg="undo custSel delSld modSld sldOrd modSection">
      <pc:chgData name="Ade Sawyerr" userId="e12d14e2-096c-4e94-b59e-36fe8180de44" providerId="ADAL" clId="{F8DB98D7-7372-49AD-862E-B8DED5410AA4}" dt="2021-02-03T13:00:07.594" v="22" actId="2696"/>
      <pc:docMkLst>
        <pc:docMk/>
      </pc:docMkLst>
      <pc:sldChg chg="modSp mod">
        <pc:chgData name="Ade Sawyerr" userId="e12d14e2-096c-4e94-b59e-36fe8180de44" providerId="ADAL" clId="{F8DB98D7-7372-49AD-862E-B8DED5410AA4}" dt="2021-02-03T11:40:37.948" v="7" actId="207"/>
        <pc:sldMkLst>
          <pc:docMk/>
          <pc:sldMk cId="1809429064" sldId="327"/>
        </pc:sldMkLst>
        <pc:graphicFrameChg chg="modGraphic">
          <ac:chgData name="Ade Sawyerr" userId="e12d14e2-096c-4e94-b59e-36fe8180de44" providerId="ADAL" clId="{F8DB98D7-7372-49AD-862E-B8DED5410AA4}" dt="2021-02-03T11:40:37.948" v="7" actId="207"/>
          <ac:graphicFrameMkLst>
            <pc:docMk/>
            <pc:sldMk cId="1809429064" sldId="327"/>
            <ac:graphicFrameMk id="4" creationId="{409BCB60-F4B8-4677-B4E5-535481DDFD66}"/>
          </ac:graphicFrameMkLst>
        </pc:graphicFrameChg>
      </pc:sldChg>
      <pc:sldChg chg="modSp mod">
        <pc:chgData name="Ade Sawyerr" userId="e12d14e2-096c-4e94-b59e-36fe8180de44" providerId="ADAL" clId="{F8DB98D7-7372-49AD-862E-B8DED5410AA4}" dt="2021-02-03T12:57:37.895" v="20" actId="20577"/>
        <pc:sldMkLst>
          <pc:docMk/>
          <pc:sldMk cId="1839015656" sldId="506"/>
        </pc:sldMkLst>
        <pc:spChg chg="mod">
          <ac:chgData name="Ade Sawyerr" userId="e12d14e2-096c-4e94-b59e-36fe8180de44" providerId="ADAL" clId="{F8DB98D7-7372-49AD-862E-B8DED5410AA4}" dt="2021-02-03T12:57:37.895" v="20" actId="20577"/>
          <ac:spMkLst>
            <pc:docMk/>
            <pc:sldMk cId="1839015656" sldId="506"/>
            <ac:spMk id="4" creationId="{A2ACA90E-8FFE-224C-A850-6A6722350FBF}"/>
          </ac:spMkLst>
        </pc:spChg>
      </pc:sldChg>
      <pc:sldChg chg="ord">
        <pc:chgData name="Ade Sawyerr" userId="e12d14e2-096c-4e94-b59e-36fe8180de44" providerId="ADAL" clId="{F8DB98D7-7372-49AD-862E-B8DED5410AA4}" dt="2021-02-03T11:46:16.736" v="11"/>
        <pc:sldMkLst>
          <pc:docMk/>
          <pc:sldMk cId="91933333" sldId="516"/>
        </pc:sldMkLst>
      </pc:sldChg>
      <pc:sldChg chg="del">
        <pc:chgData name="Ade Sawyerr" userId="e12d14e2-096c-4e94-b59e-36fe8180de44" providerId="ADAL" clId="{F8DB98D7-7372-49AD-862E-B8DED5410AA4}" dt="2021-02-03T12:59:55.057" v="21" actId="2696"/>
        <pc:sldMkLst>
          <pc:docMk/>
          <pc:sldMk cId="981449951" sldId="520"/>
        </pc:sldMkLst>
      </pc:sldChg>
      <pc:sldChg chg="modSp mod">
        <pc:chgData name="Ade Sawyerr" userId="e12d14e2-096c-4e94-b59e-36fe8180de44" providerId="ADAL" clId="{F8DB98D7-7372-49AD-862E-B8DED5410AA4}" dt="2021-02-03T11:28:39.435" v="5" actId="1076"/>
        <pc:sldMkLst>
          <pc:docMk/>
          <pc:sldMk cId="3148417319" sldId="523"/>
        </pc:sldMkLst>
        <pc:graphicFrameChg chg="mod modGraphic">
          <ac:chgData name="Ade Sawyerr" userId="e12d14e2-096c-4e94-b59e-36fe8180de44" providerId="ADAL" clId="{F8DB98D7-7372-49AD-862E-B8DED5410AA4}" dt="2021-02-03T11:28:39.435" v="5" actId="1076"/>
          <ac:graphicFrameMkLst>
            <pc:docMk/>
            <pc:sldMk cId="3148417319" sldId="523"/>
            <ac:graphicFrameMk id="4" creationId="{9415DE1B-BE95-41F8-93FC-E23AD3E11335}"/>
          </ac:graphicFrameMkLst>
        </pc:graphicFrameChg>
      </pc:sldChg>
      <pc:sldChg chg="del">
        <pc:chgData name="Ade Sawyerr" userId="e12d14e2-096c-4e94-b59e-36fe8180de44" providerId="ADAL" clId="{F8DB98D7-7372-49AD-862E-B8DED5410AA4}" dt="2021-02-03T13:00:07.594" v="22" actId="2696"/>
        <pc:sldMkLst>
          <pc:docMk/>
          <pc:sldMk cId="999349819" sldId="529"/>
        </pc:sldMkLst>
      </pc:sldChg>
    </pc:docChg>
  </pc:docChgLst>
  <pc:docChgLst>
    <pc:chgData name="Ade" userId="e12d14e2-096c-4e94-b59e-36fe8180de44" providerId="ADAL" clId="{2F78AE58-6006-4ED9-A179-ADA22E9C5E5A}"/>
    <pc:docChg chg="modSld">
      <pc:chgData name="Ade" userId="e12d14e2-096c-4e94-b59e-36fe8180de44" providerId="ADAL" clId="{2F78AE58-6006-4ED9-A179-ADA22E9C5E5A}" dt="2021-02-03T02:56:02.335" v="1" actId="20577"/>
      <pc:docMkLst>
        <pc:docMk/>
      </pc:docMkLst>
      <pc:sldChg chg="modSp mod">
        <pc:chgData name="Ade" userId="e12d14e2-096c-4e94-b59e-36fe8180de44" providerId="ADAL" clId="{2F78AE58-6006-4ED9-A179-ADA22E9C5E5A}" dt="2021-02-03T02:56:02.335" v="1" actId="20577"/>
        <pc:sldMkLst>
          <pc:docMk/>
          <pc:sldMk cId="2524310061" sldId="514"/>
        </pc:sldMkLst>
        <pc:spChg chg="mod">
          <ac:chgData name="Ade" userId="e12d14e2-096c-4e94-b59e-36fe8180de44" providerId="ADAL" clId="{2F78AE58-6006-4ED9-A179-ADA22E9C5E5A}" dt="2021-02-03T02:56:02.335" v="1" actId="20577"/>
          <ac:spMkLst>
            <pc:docMk/>
            <pc:sldMk cId="2524310061" sldId="514"/>
            <ac:spMk id="6" creationId="{FDABA649-DF01-E747-AEFD-A3BB9A63603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0760F6-5332-4FCF-B77C-B5F0B9101D4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1F879933-0D16-4C74-B4A8-1BF67E54BA73}">
      <dgm:prSet phldrT="[Text]"/>
      <dgm:spPr>
        <a:solidFill>
          <a:srgbClr val="FFC000"/>
        </a:solidFill>
      </dgm:spPr>
      <dgm:t>
        <a:bodyPr/>
        <a:lstStyle/>
        <a:p>
          <a:r>
            <a:rPr lang="en-GB" dirty="0"/>
            <a:t>profit</a:t>
          </a:r>
        </a:p>
      </dgm:t>
    </dgm:pt>
    <dgm:pt modelId="{985C4464-C5D8-4690-8948-D1700C02636E}" type="parTrans" cxnId="{C838C30D-190B-4851-BC9D-3EF091EE7AEB}">
      <dgm:prSet/>
      <dgm:spPr/>
      <dgm:t>
        <a:bodyPr/>
        <a:lstStyle/>
        <a:p>
          <a:endParaRPr lang="en-GB"/>
        </a:p>
      </dgm:t>
    </dgm:pt>
    <dgm:pt modelId="{CE65A278-95BD-45D3-8AB6-9709D4671D43}" type="sibTrans" cxnId="{C838C30D-190B-4851-BC9D-3EF091EE7AEB}">
      <dgm:prSet/>
      <dgm:spPr/>
      <dgm:t>
        <a:bodyPr/>
        <a:lstStyle/>
        <a:p>
          <a:endParaRPr lang="en-GB"/>
        </a:p>
      </dgm:t>
    </dgm:pt>
    <dgm:pt modelId="{649FCD6B-61B7-4751-A10B-7CE9CE11A1E7}">
      <dgm:prSet phldrT="[Text]"/>
      <dgm:spPr>
        <a:solidFill>
          <a:srgbClr val="FFC000"/>
        </a:solidFill>
      </dgm:spPr>
      <dgm:t>
        <a:bodyPr/>
        <a:lstStyle/>
        <a:p>
          <a:r>
            <a:rPr lang="en-GB" dirty="0"/>
            <a:t>viable</a:t>
          </a:r>
        </a:p>
      </dgm:t>
    </dgm:pt>
    <dgm:pt modelId="{E6C511C6-54F2-4044-8DFA-96B46D612CE5}" type="parTrans" cxnId="{D80A4A07-7346-42E1-8775-36B944542E4B}">
      <dgm:prSet/>
      <dgm:spPr/>
      <dgm:t>
        <a:bodyPr/>
        <a:lstStyle/>
        <a:p>
          <a:endParaRPr lang="en-GB"/>
        </a:p>
      </dgm:t>
    </dgm:pt>
    <dgm:pt modelId="{DDCF5F58-0E9F-44AF-9B7A-A15D98EA3CA0}" type="sibTrans" cxnId="{D80A4A07-7346-42E1-8775-36B944542E4B}">
      <dgm:prSet/>
      <dgm:spPr/>
      <dgm:t>
        <a:bodyPr/>
        <a:lstStyle/>
        <a:p>
          <a:endParaRPr lang="en-GB"/>
        </a:p>
      </dgm:t>
    </dgm:pt>
    <dgm:pt modelId="{798123FA-812E-4E69-B206-B49F5AC3A92B}">
      <dgm:prSet phldrT="[Text]"/>
      <dgm:spPr>
        <a:solidFill>
          <a:srgbClr val="FFC000"/>
        </a:solidFill>
      </dgm:spPr>
      <dgm:t>
        <a:bodyPr/>
        <a:lstStyle/>
        <a:p>
          <a:r>
            <a:rPr lang="en-GB" dirty="0"/>
            <a:t>equitable</a:t>
          </a:r>
        </a:p>
      </dgm:t>
    </dgm:pt>
    <dgm:pt modelId="{62AF7DD0-87CC-4BC8-ACD3-7DDAC8BFE5AE}" type="parTrans" cxnId="{F8B2CDEF-E306-45B2-89BA-AF8CDD82B207}">
      <dgm:prSet/>
      <dgm:spPr/>
      <dgm:t>
        <a:bodyPr/>
        <a:lstStyle/>
        <a:p>
          <a:endParaRPr lang="en-GB"/>
        </a:p>
      </dgm:t>
    </dgm:pt>
    <dgm:pt modelId="{5304F715-5281-4DCE-AF96-C7F80446C4EA}" type="sibTrans" cxnId="{F8B2CDEF-E306-45B2-89BA-AF8CDD82B207}">
      <dgm:prSet/>
      <dgm:spPr/>
      <dgm:t>
        <a:bodyPr/>
        <a:lstStyle/>
        <a:p>
          <a:endParaRPr lang="en-GB"/>
        </a:p>
      </dgm:t>
    </dgm:pt>
    <dgm:pt modelId="{04125F3A-E9C2-4622-99BC-C58309AC0F6C}">
      <dgm:prSet phldrT="[Text]"/>
      <dgm:spPr>
        <a:solidFill>
          <a:srgbClr val="C00000"/>
        </a:solidFill>
      </dgm:spPr>
      <dgm:t>
        <a:bodyPr/>
        <a:lstStyle/>
        <a:p>
          <a:r>
            <a:rPr lang="en-GB" dirty="0"/>
            <a:t>planet</a:t>
          </a:r>
        </a:p>
      </dgm:t>
    </dgm:pt>
    <dgm:pt modelId="{4A991A1A-647B-46D3-93CA-1449927BAE28}" type="parTrans" cxnId="{BF6D4CBE-0A85-4ECC-AE81-1E1E8BD9954F}">
      <dgm:prSet/>
      <dgm:spPr/>
      <dgm:t>
        <a:bodyPr/>
        <a:lstStyle/>
        <a:p>
          <a:endParaRPr lang="en-GB"/>
        </a:p>
      </dgm:t>
    </dgm:pt>
    <dgm:pt modelId="{55F030E6-66F8-4FB8-B09C-D1CD760BA04F}" type="sibTrans" cxnId="{BF6D4CBE-0A85-4ECC-AE81-1E1E8BD9954F}">
      <dgm:prSet/>
      <dgm:spPr/>
      <dgm:t>
        <a:bodyPr/>
        <a:lstStyle/>
        <a:p>
          <a:endParaRPr lang="en-GB"/>
        </a:p>
      </dgm:t>
    </dgm:pt>
    <dgm:pt modelId="{CCAB941F-3319-46E7-8368-6C9DF2732568}">
      <dgm:prSet phldrT="[Text]"/>
      <dgm:spPr>
        <a:solidFill>
          <a:srgbClr val="C00000">
            <a:alpha val="90000"/>
          </a:srgbClr>
        </a:solidFill>
      </dgm:spPr>
      <dgm:t>
        <a:bodyPr/>
        <a:lstStyle/>
        <a:p>
          <a:r>
            <a:rPr lang="en-GB" dirty="0"/>
            <a:t>Viable</a:t>
          </a:r>
        </a:p>
      </dgm:t>
    </dgm:pt>
    <dgm:pt modelId="{CE12A7C0-758D-44CE-9DEA-C37D1CD1918E}" type="parTrans" cxnId="{B956EB14-4E43-48CF-920D-0CC5F1A04F6B}">
      <dgm:prSet/>
      <dgm:spPr/>
      <dgm:t>
        <a:bodyPr/>
        <a:lstStyle/>
        <a:p>
          <a:endParaRPr lang="en-GB"/>
        </a:p>
      </dgm:t>
    </dgm:pt>
    <dgm:pt modelId="{D7D20EA5-BA03-43C4-B373-939F8CFA19A8}" type="sibTrans" cxnId="{B956EB14-4E43-48CF-920D-0CC5F1A04F6B}">
      <dgm:prSet/>
      <dgm:spPr/>
      <dgm:t>
        <a:bodyPr/>
        <a:lstStyle/>
        <a:p>
          <a:endParaRPr lang="en-GB"/>
        </a:p>
      </dgm:t>
    </dgm:pt>
    <dgm:pt modelId="{4E83D0DA-2FD6-4806-8E21-3B0F8DAE379D}">
      <dgm:prSet phldrT="[Text]"/>
      <dgm:spPr>
        <a:solidFill>
          <a:srgbClr val="C00000">
            <a:alpha val="90000"/>
          </a:srgbClr>
        </a:solidFill>
      </dgm:spPr>
      <dgm:t>
        <a:bodyPr/>
        <a:lstStyle/>
        <a:p>
          <a:r>
            <a:rPr lang="en-GB" dirty="0"/>
            <a:t>Bearable</a:t>
          </a:r>
        </a:p>
      </dgm:t>
    </dgm:pt>
    <dgm:pt modelId="{A6B52C0D-7B42-48B4-888F-D21F9B428080}" type="parTrans" cxnId="{0C7BB89B-4EF4-4AA5-8616-7388F410A604}">
      <dgm:prSet/>
      <dgm:spPr/>
      <dgm:t>
        <a:bodyPr/>
        <a:lstStyle/>
        <a:p>
          <a:endParaRPr lang="en-GB"/>
        </a:p>
      </dgm:t>
    </dgm:pt>
    <dgm:pt modelId="{49E1BC8C-9020-48B7-A882-5BFD4E78057F}" type="sibTrans" cxnId="{0C7BB89B-4EF4-4AA5-8616-7388F410A604}">
      <dgm:prSet/>
      <dgm:spPr/>
      <dgm:t>
        <a:bodyPr/>
        <a:lstStyle/>
        <a:p>
          <a:endParaRPr lang="en-GB"/>
        </a:p>
      </dgm:t>
    </dgm:pt>
    <dgm:pt modelId="{9B569F5C-9B10-4DB5-B623-E7B0CE9707B1}">
      <dgm:prSet phldrT="[Text]"/>
      <dgm:spPr>
        <a:solidFill>
          <a:srgbClr val="00B0F0"/>
        </a:solidFill>
      </dgm:spPr>
      <dgm:t>
        <a:bodyPr/>
        <a:lstStyle/>
        <a:p>
          <a:r>
            <a:rPr lang="en-GB" dirty="0"/>
            <a:t>people</a:t>
          </a:r>
        </a:p>
      </dgm:t>
    </dgm:pt>
    <dgm:pt modelId="{3C67763D-53FC-43CC-96B6-38D1EE2D3BB2}" type="parTrans" cxnId="{FCD344D3-4A85-4C51-B2B4-DD8AA17E48EB}">
      <dgm:prSet/>
      <dgm:spPr/>
      <dgm:t>
        <a:bodyPr/>
        <a:lstStyle/>
        <a:p>
          <a:endParaRPr lang="en-GB"/>
        </a:p>
      </dgm:t>
    </dgm:pt>
    <dgm:pt modelId="{59AE6A55-6DC4-4AFE-B221-E07A9396EAFE}" type="sibTrans" cxnId="{FCD344D3-4A85-4C51-B2B4-DD8AA17E48EB}">
      <dgm:prSet/>
      <dgm:spPr/>
      <dgm:t>
        <a:bodyPr/>
        <a:lstStyle/>
        <a:p>
          <a:endParaRPr lang="en-GB"/>
        </a:p>
      </dgm:t>
    </dgm:pt>
    <dgm:pt modelId="{78989D51-F1EB-4727-A96B-D36BB17BA3F7}">
      <dgm:prSet phldrT="[Text]"/>
      <dgm:spPr>
        <a:solidFill>
          <a:srgbClr val="00B0F0"/>
        </a:solidFill>
      </dgm:spPr>
      <dgm:t>
        <a:bodyPr/>
        <a:lstStyle/>
        <a:p>
          <a:r>
            <a:rPr lang="en-GB" dirty="0"/>
            <a:t>equitable</a:t>
          </a:r>
        </a:p>
      </dgm:t>
    </dgm:pt>
    <dgm:pt modelId="{1D2C292C-15A1-41E3-AFB2-3C43FCCF4D63}" type="parTrans" cxnId="{4764039F-CB36-4581-88E3-41CC9A03A967}">
      <dgm:prSet/>
      <dgm:spPr/>
      <dgm:t>
        <a:bodyPr/>
        <a:lstStyle/>
        <a:p>
          <a:endParaRPr lang="en-GB"/>
        </a:p>
      </dgm:t>
    </dgm:pt>
    <dgm:pt modelId="{224954D9-A9BA-45EE-9DBD-F753223902DD}" type="sibTrans" cxnId="{4764039F-CB36-4581-88E3-41CC9A03A967}">
      <dgm:prSet/>
      <dgm:spPr/>
      <dgm:t>
        <a:bodyPr/>
        <a:lstStyle/>
        <a:p>
          <a:endParaRPr lang="en-GB"/>
        </a:p>
      </dgm:t>
    </dgm:pt>
    <dgm:pt modelId="{C41F0729-F430-4B98-938D-F837EBA101B4}">
      <dgm:prSet phldrT="[Text]"/>
      <dgm:spPr>
        <a:solidFill>
          <a:srgbClr val="00B0F0"/>
        </a:solidFill>
      </dgm:spPr>
      <dgm:t>
        <a:bodyPr/>
        <a:lstStyle/>
        <a:p>
          <a:r>
            <a:rPr lang="en-GB" dirty="0"/>
            <a:t>bearable</a:t>
          </a:r>
        </a:p>
      </dgm:t>
    </dgm:pt>
    <dgm:pt modelId="{E20F2837-AB4B-4F98-9CE7-5C6DA998FB8E}" type="parTrans" cxnId="{95D0754E-0EF2-4586-9180-27CFD596DD78}">
      <dgm:prSet/>
      <dgm:spPr/>
      <dgm:t>
        <a:bodyPr/>
        <a:lstStyle/>
        <a:p>
          <a:endParaRPr lang="en-GB"/>
        </a:p>
      </dgm:t>
    </dgm:pt>
    <dgm:pt modelId="{E77F7820-FD98-45F9-A5E8-1E2C7B35EF9B}" type="sibTrans" cxnId="{95D0754E-0EF2-4586-9180-27CFD596DD78}">
      <dgm:prSet/>
      <dgm:spPr/>
      <dgm:t>
        <a:bodyPr/>
        <a:lstStyle/>
        <a:p>
          <a:endParaRPr lang="en-GB"/>
        </a:p>
      </dgm:t>
    </dgm:pt>
    <dgm:pt modelId="{53AB0C92-BA3D-444E-BED7-72FF05211CF8}" type="pres">
      <dgm:prSet presAssocID="{3F0760F6-5332-4FCF-B77C-B5F0B9101D48}" presName="Name0" presStyleCnt="0">
        <dgm:presLayoutVars>
          <dgm:dir/>
          <dgm:animLvl val="lvl"/>
          <dgm:resizeHandles val="exact"/>
        </dgm:presLayoutVars>
      </dgm:prSet>
      <dgm:spPr/>
    </dgm:pt>
    <dgm:pt modelId="{C2875CA6-DEEC-468D-AC5C-A5CCB017635D}" type="pres">
      <dgm:prSet presAssocID="{1F879933-0D16-4C74-B4A8-1BF67E54BA73}" presName="linNode" presStyleCnt="0"/>
      <dgm:spPr/>
    </dgm:pt>
    <dgm:pt modelId="{7835E33E-680F-4299-A89F-0271DA480FC6}" type="pres">
      <dgm:prSet presAssocID="{1F879933-0D16-4C74-B4A8-1BF67E54BA73}" presName="parentText" presStyleLbl="node1" presStyleIdx="0" presStyleCnt="3" custLinFactNeighborX="-1742" custLinFactNeighborY="-25448">
        <dgm:presLayoutVars>
          <dgm:chMax val="1"/>
          <dgm:bulletEnabled val="1"/>
        </dgm:presLayoutVars>
      </dgm:prSet>
      <dgm:spPr/>
    </dgm:pt>
    <dgm:pt modelId="{A650B21A-7F93-4BF8-800D-205BCAF78913}" type="pres">
      <dgm:prSet presAssocID="{1F879933-0D16-4C74-B4A8-1BF67E54BA73}" presName="descendantText" presStyleLbl="alignAccFollowNode1" presStyleIdx="0" presStyleCnt="3" custScaleY="117726" custLinFactNeighborX="0" custLinFactNeighborY="-1863">
        <dgm:presLayoutVars>
          <dgm:bulletEnabled val="1"/>
        </dgm:presLayoutVars>
      </dgm:prSet>
      <dgm:spPr/>
    </dgm:pt>
    <dgm:pt modelId="{BB3C08A8-FF85-4EBB-9E83-B2F537BF70C0}" type="pres">
      <dgm:prSet presAssocID="{CE65A278-95BD-45D3-8AB6-9709D4671D43}" presName="sp" presStyleCnt="0"/>
      <dgm:spPr/>
    </dgm:pt>
    <dgm:pt modelId="{B7857A89-3C7C-448A-AC63-DF4C37A0E613}" type="pres">
      <dgm:prSet presAssocID="{04125F3A-E9C2-4622-99BC-C58309AC0F6C}" presName="linNode" presStyleCnt="0"/>
      <dgm:spPr/>
    </dgm:pt>
    <dgm:pt modelId="{A5F1F835-5509-46F8-9719-D1326412E963}" type="pres">
      <dgm:prSet presAssocID="{04125F3A-E9C2-4622-99BC-C58309AC0F6C}" presName="parentText" presStyleLbl="node1" presStyleIdx="1" presStyleCnt="3">
        <dgm:presLayoutVars>
          <dgm:chMax val="1"/>
          <dgm:bulletEnabled val="1"/>
        </dgm:presLayoutVars>
      </dgm:prSet>
      <dgm:spPr/>
    </dgm:pt>
    <dgm:pt modelId="{0F4AE325-B90B-4C7A-A5AC-779E98F11A84}" type="pres">
      <dgm:prSet presAssocID="{04125F3A-E9C2-4622-99BC-C58309AC0F6C}" presName="descendantText" presStyleLbl="alignAccFollowNode1" presStyleIdx="1" presStyleCnt="3">
        <dgm:presLayoutVars>
          <dgm:bulletEnabled val="1"/>
        </dgm:presLayoutVars>
      </dgm:prSet>
      <dgm:spPr/>
    </dgm:pt>
    <dgm:pt modelId="{24BFEEB0-0499-48CA-88D3-F9050C4AAB0F}" type="pres">
      <dgm:prSet presAssocID="{55F030E6-66F8-4FB8-B09C-D1CD760BA04F}" presName="sp" presStyleCnt="0"/>
      <dgm:spPr/>
    </dgm:pt>
    <dgm:pt modelId="{62F8C77D-52D5-4380-B730-ED5CB7224998}" type="pres">
      <dgm:prSet presAssocID="{9B569F5C-9B10-4DB5-B623-E7B0CE9707B1}" presName="linNode" presStyleCnt="0"/>
      <dgm:spPr/>
    </dgm:pt>
    <dgm:pt modelId="{32173637-0398-438C-9968-8C0ABAB431A6}" type="pres">
      <dgm:prSet presAssocID="{9B569F5C-9B10-4DB5-B623-E7B0CE9707B1}" presName="parentText" presStyleLbl="node1" presStyleIdx="2" presStyleCnt="3">
        <dgm:presLayoutVars>
          <dgm:chMax val="1"/>
          <dgm:bulletEnabled val="1"/>
        </dgm:presLayoutVars>
      </dgm:prSet>
      <dgm:spPr/>
    </dgm:pt>
    <dgm:pt modelId="{DB717A9B-33A5-4CA3-B053-8E8750037194}" type="pres">
      <dgm:prSet presAssocID="{9B569F5C-9B10-4DB5-B623-E7B0CE9707B1}" presName="descendantText" presStyleLbl="alignAccFollowNode1" presStyleIdx="2" presStyleCnt="3">
        <dgm:presLayoutVars>
          <dgm:bulletEnabled val="1"/>
        </dgm:presLayoutVars>
      </dgm:prSet>
      <dgm:spPr/>
    </dgm:pt>
  </dgm:ptLst>
  <dgm:cxnLst>
    <dgm:cxn modelId="{D80A4A07-7346-42E1-8775-36B944542E4B}" srcId="{1F879933-0D16-4C74-B4A8-1BF67E54BA73}" destId="{649FCD6B-61B7-4751-A10B-7CE9CE11A1E7}" srcOrd="0" destOrd="0" parTransId="{E6C511C6-54F2-4044-8DFA-96B46D612CE5}" sibTransId="{DDCF5F58-0E9F-44AF-9B7A-A15D98EA3CA0}"/>
    <dgm:cxn modelId="{C838C30D-190B-4851-BC9D-3EF091EE7AEB}" srcId="{3F0760F6-5332-4FCF-B77C-B5F0B9101D48}" destId="{1F879933-0D16-4C74-B4A8-1BF67E54BA73}" srcOrd="0" destOrd="0" parTransId="{985C4464-C5D8-4690-8948-D1700C02636E}" sibTransId="{CE65A278-95BD-45D3-8AB6-9709D4671D43}"/>
    <dgm:cxn modelId="{B956EB14-4E43-48CF-920D-0CC5F1A04F6B}" srcId="{04125F3A-E9C2-4622-99BC-C58309AC0F6C}" destId="{CCAB941F-3319-46E7-8368-6C9DF2732568}" srcOrd="0" destOrd="0" parTransId="{CE12A7C0-758D-44CE-9DEA-C37D1CD1918E}" sibTransId="{D7D20EA5-BA03-43C4-B373-939F8CFA19A8}"/>
    <dgm:cxn modelId="{6E090531-2B6A-40AF-9C86-83FEBB711793}" type="presOf" srcId="{78989D51-F1EB-4727-A96B-D36BB17BA3F7}" destId="{DB717A9B-33A5-4CA3-B053-8E8750037194}" srcOrd="0" destOrd="0" presId="urn:microsoft.com/office/officeart/2005/8/layout/vList5"/>
    <dgm:cxn modelId="{C2083F43-E0C7-45E0-AF69-937BE8786ADD}" type="presOf" srcId="{1F879933-0D16-4C74-B4A8-1BF67E54BA73}" destId="{7835E33E-680F-4299-A89F-0271DA480FC6}" srcOrd="0" destOrd="0" presId="urn:microsoft.com/office/officeart/2005/8/layout/vList5"/>
    <dgm:cxn modelId="{95D0754E-0EF2-4586-9180-27CFD596DD78}" srcId="{9B569F5C-9B10-4DB5-B623-E7B0CE9707B1}" destId="{C41F0729-F430-4B98-938D-F837EBA101B4}" srcOrd="1" destOrd="0" parTransId="{E20F2837-AB4B-4F98-9CE7-5C6DA998FB8E}" sibTransId="{E77F7820-FD98-45F9-A5E8-1E2C7B35EF9B}"/>
    <dgm:cxn modelId="{0C7BB89B-4EF4-4AA5-8616-7388F410A604}" srcId="{04125F3A-E9C2-4622-99BC-C58309AC0F6C}" destId="{4E83D0DA-2FD6-4806-8E21-3B0F8DAE379D}" srcOrd="1" destOrd="0" parTransId="{A6B52C0D-7B42-48B4-888F-D21F9B428080}" sibTransId="{49E1BC8C-9020-48B7-A882-5BFD4E78057F}"/>
    <dgm:cxn modelId="{4764039F-CB36-4581-88E3-41CC9A03A967}" srcId="{9B569F5C-9B10-4DB5-B623-E7B0CE9707B1}" destId="{78989D51-F1EB-4727-A96B-D36BB17BA3F7}" srcOrd="0" destOrd="0" parTransId="{1D2C292C-15A1-41E3-AFB2-3C43FCCF4D63}" sibTransId="{224954D9-A9BA-45EE-9DBD-F753223902DD}"/>
    <dgm:cxn modelId="{DC300BA3-8AB6-447A-B239-5A84C0D0B50A}" type="presOf" srcId="{9B569F5C-9B10-4DB5-B623-E7B0CE9707B1}" destId="{32173637-0398-438C-9968-8C0ABAB431A6}" srcOrd="0" destOrd="0" presId="urn:microsoft.com/office/officeart/2005/8/layout/vList5"/>
    <dgm:cxn modelId="{273582A7-917A-412F-9BB6-655288CDDFA1}" type="presOf" srcId="{798123FA-812E-4E69-B206-B49F5AC3A92B}" destId="{A650B21A-7F93-4BF8-800D-205BCAF78913}" srcOrd="0" destOrd="1" presId="urn:microsoft.com/office/officeart/2005/8/layout/vList5"/>
    <dgm:cxn modelId="{BF6D4CBE-0A85-4ECC-AE81-1E1E8BD9954F}" srcId="{3F0760F6-5332-4FCF-B77C-B5F0B9101D48}" destId="{04125F3A-E9C2-4622-99BC-C58309AC0F6C}" srcOrd="1" destOrd="0" parTransId="{4A991A1A-647B-46D3-93CA-1449927BAE28}" sibTransId="{55F030E6-66F8-4FB8-B09C-D1CD760BA04F}"/>
    <dgm:cxn modelId="{DB2FA9C6-92F4-4725-A902-9382361DAA50}" type="presOf" srcId="{649FCD6B-61B7-4751-A10B-7CE9CE11A1E7}" destId="{A650B21A-7F93-4BF8-800D-205BCAF78913}" srcOrd="0" destOrd="0" presId="urn:microsoft.com/office/officeart/2005/8/layout/vList5"/>
    <dgm:cxn modelId="{436004C7-AC21-4B5B-8EA3-13E9BC46C17F}" type="presOf" srcId="{3F0760F6-5332-4FCF-B77C-B5F0B9101D48}" destId="{53AB0C92-BA3D-444E-BED7-72FF05211CF8}" srcOrd="0" destOrd="0" presId="urn:microsoft.com/office/officeart/2005/8/layout/vList5"/>
    <dgm:cxn modelId="{CEA9E1D2-1A91-4D73-8876-3D4D033E2780}" type="presOf" srcId="{04125F3A-E9C2-4622-99BC-C58309AC0F6C}" destId="{A5F1F835-5509-46F8-9719-D1326412E963}" srcOrd="0" destOrd="0" presId="urn:microsoft.com/office/officeart/2005/8/layout/vList5"/>
    <dgm:cxn modelId="{FCD344D3-4A85-4C51-B2B4-DD8AA17E48EB}" srcId="{3F0760F6-5332-4FCF-B77C-B5F0B9101D48}" destId="{9B569F5C-9B10-4DB5-B623-E7B0CE9707B1}" srcOrd="2" destOrd="0" parTransId="{3C67763D-53FC-43CC-96B6-38D1EE2D3BB2}" sibTransId="{59AE6A55-6DC4-4AFE-B221-E07A9396EAFE}"/>
    <dgm:cxn modelId="{F0ACF9E6-2FFD-4013-B92C-25CE3BAB8224}" type="presOf" srcId="{CCAB941F-3319-46E7-8368-6C9DF2732568}" destId="{0F4AE325-B90B-4C7A-A5AC-779E98F11A84}" srcOrd="0" destOrd="0" presId="urn:microsoft.com/office/officeart/2005/8/layout/vList5"/>
    <dgm:cxn modelId="{D7C8F2E8-8014-4F84-8299-339606C19D78}" type="presOf" srcId="{C41F0729-F430-4B98-938D-F837EBA101B4}" destId="{DB717A9B-33A5-4CA3-B053-8E8750037194}" srcOrd="0" destOrd="1" presId="urn:microsoft.com/office/officeart/2005/8/layout/vList5"/>
    <dgm:cxn modelId="{F8B2CDEF-E306-45B2-89BA-AF8CDD82B207}" srcId="{1F879933-0D16-4C74-B4A8-1BF67E54BA73}" destId="{798123FA-812E-4E69-B206-B49F5AC3A92B}" srcOrd="1" destOrd="0" parTransId="{62AF7DD0-87CC-4BC8-ACD3-7DDAC8BFE5AE}" sibTransId="{5304F715-5281-4DCE-AF96-C7F80446C4EA}"/>
    <dgm:cxn modelId="{354C63FA-0044-4967-AFA3-BA960500EC28}" type="presOf" srcId="{4E83D0DA-2FD6-4806-8E21-3B0F8DAE379D}" destId="{0F4AE325-B90B-4C7A-A5AC-779E98F11A84}" srcOrd="0" destOrd="1" presId="urn:microsoft.com/office/officeart/2005/8/layout/vList5"/>
    <dgm:cxn modelId="{B5094766-759C-4244-8E1C-AC3F1C176918}" type="presParOf" srcId="{53AB0C92-BA3D-444E-BED7-72FF05211CF8}" destId="{C2875CA6-DEEC-468D-AC5C-A5CCB017635D}" srcOrd="0" destOrd="0" presId="urn:microsoft.com/office/officeart/2005/8/layout/vList5"/>
    <dgm:cxn modelId="{44C7A365-BE74-43AD-A203-18E82E51F3A5}" type="presParOf" srcId="{C2875CA6-DEEC-468D-AC5C-A5CCB017635D}" destId="{7835E33E-680F-4299-A89F-0271DA480FC6}" srcOrd="0" destOrd="0" presId="urn:microsoft.com/office/officeart/2005/8/layout/vList5"/>
    <dgm:cxn modelId="{0DE09D14-42B2-4149-94D6-BBD82C108A92}" type="presParOf" srcId="{C2875CA6-DEEC-468D-AC5C-A5CCB017635D}" destId="{A650B21A-7F93-4BF8-800D-205BCAF78913}" srcOrd="1" destOrd="0" presId="urn:microsoft.com/office/officeart/2005/8/layout/vList5"/>
    <dgm:cxn modelId="{3B99627D-7FCF-4147-BDB9-4625DAFBFB21}" type="presParOf" srcId="{53AB0C92-BA3D-444E-BED7-72FF05211CF8}" destId="{BB3C08A8-FF85-4EBB-9E83-B2F537BF70C0}" srcOrd="1" destOrd="0" presId="urn:microsoft.com/office/officeart/2005/8/layout/vList5"/>
    <dgm:cxn modelId="{D350175F-D39A-45DF-8D83-FB8DA6FEF89B}" type="presParOf" srcId="{53AB0C92-BA3D-444E-BED7-72FF05211CF8}" destId="{B7857A89-3C7C-448A-AC63-DF4C37A0E613}" srcOrd="2" destOrd="0" presId="urn:microsoft.com/office/officeart/2005/8/layout/vList5"/>
    <dgm:cxn modelId="{92746FF7-8C02-4A29-827A-E7F6A150D57D}" type="presParOf" srcId="{B7857A89-3C7C-448A-AC63-DF4C37A0E613}" destId="{A5F1F835-5509-46F8-9719-D1326412E963}" srcOrd="0" destOrd="0" presId="urn:microsoft.com/office/officeart/2005/8/layout/vList5"/>
    <dgm:cxn modelId="{41761FF3-A005-4E37-B230-299F79A82E1D}" type="presParOf" srcId="{B7857A89-3C7C-448A-AC63-DF4C37A0E613}" destId="{0F4AE325-B90B-4C7A-A5AC-779E98F11A84}" srcOrd="1" destOrd="0" presId="urn:microsoft.com/office/officeart/2005/8/layout/vList5"/>
    <dgm:cxn modelId="{56137D75-B797-4631-9F7A-81F5EEC99FFA}" type="presParOf" srcId="{53AB0C92-BA3D-444E-BED7-72FF05211CF8}" destId="{24BFEEB0-0499-48CA-88D3-F9050C4AAB0F}" srcOrd="3" destOrd="0" presId="urn:microsoft.com/office/officeart/2005/8/layout/vList5"/>
    <dgm:cxn modelId="{0687CA33-CA46-4297-AE21-98BC2ECE1315}" type="presParOf" srcId="{53AB0C92-BA3D-444E-BED7-72FF05211CF8}" destId="{62F8C77D-52D5-4380-B730-ED5CB7224998}" srcOrd="4" destOrd="0" presId="urn:microsoft.com/office/officeart/2005/8/layout/vList5"/>
    <dgm:cxn modelId="{56883A00-930D-4230-8A04-CC5B2661B123}" type="presParOf" srcId="{62F8C77D-52D5-4380-B730-ED5CB7224998}" destId="{32173637-0398-438C-9968-8C0ABAB431A6}" srcOrd="0" destOrd="0" presId="urn:microsoft.com/office/officeart/2005/8/layout/vList5"/>
    <dgm:cxn modelId="{32773705-D9D0-41F1-8AC2-4996D0AB6315}" type="presParOf" srcId="{62F8C77D-52D5-4380-B730-ED5CB7224998}" destId="{DB717A9B-33A5-4CA3-B053-8E8750037194}"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7549478-F320-492B-A4CF-11B67B3CFF78}"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GB"/>
        </a:p>
      </dgm:t>
    </dgm:pt>
    <dgm:pt modelId="{6573E23A-E5E1-49E8-A147-8DD51B0A3D70}">
      <dgm:prSet phldrT="[Text]"/>
      <dgm:spPr>
        <a:solidFill>
          <a:srgbClr val="FFC000"/>
        </a:solidFill>
      </dgm:spPr>
      <dgm:t>
        <a:bodyPr/>
        <a:lstStyle/>
        <a:p>
          <a:r>
            <a:rPr lang="en-GB" dirty="0">
              <a:latin typeface="Trebuchet MS" panose="020B0603020202020204" pitchFamily="34" charset="0"/>
            </a:rPr>
            <a:t>SOCIAL PROBLEM</a:t>
          </a:r>
        </a:p>
      </dgm:t>
    </dgm:pt>
    <dgm:pt modelId="{45A0CC26-8333-4496-AE1D-A060195EE890}" type="parTrans" cxnId="{C34273EB-B4BC-47F1-8C0B-A8E6E20D7D6F}">
      <dgm:prSet/>
      <dgm:spPr/>
      <dgm:t>
        <a:bodyPr/>
        <a:lstStyle/>
        <a:p>
          <a:endParaRPr lang="en-GB"/>
        </a:p>
      </dgm:t>
    </dgm:pt>
    <dgm:pt modelId="{8FDA0D5D-5D69-4E81-99AD-FB1B30524638}" type="sibTrans" cxnId="{C34273EB-B4BC-47F1-8C0B-A8E6E20D7D6F}">
      <dgm:prSet/>
      <dgm:spPr/>
      <dgm:t>
        <a:bodyPr/>
        <a:lstStyle/>
        <a:p>
          <a:endParaRPr lang="en-GB"/>
        </a:p>
      </dgm:t>
    </dgm:pt>
    <dgm:pt modelId="{BABA5BEC-78A7-4AD6-9DC1-9C619FDD2E9F}">
      <dgm:prSet phldrT="[Text]"/>
      <dgm:spPr/>
      <dgm:t>
        <a:bodyPr/>
        <a:lstStyle/>
        <a:p>
          <a:r>
            <a:rPr lang="en-US" dirty="0">
              <a:solidFill>
                <a:schemeClr val="tx1"/>
              </a:solidFill>
              <a:latin typeface="Trebuchet MS" panose="020B0703020202090204" pitchFamily="34" charset="0"/>
              <a:cs typeface="Arial"/>
            </a:rPr>
            <a:t>community impacts</a:t>
          </a:r>
          <a:endParaRPr lang="en-GB" dirty="0"/>
        </a:p>
      </dgm:t>
    </dgm:pt>
    <dgm:pt modelId="{5C72ED89-4E58-443E-85F1-F4D329DB51B2}" type="parTrans" cxnId="{102500AC-28D3-4C42-80F6-A621E51EBAAE}">
      <dgm:prSet/>
      <dgm:spPr/>
      <dgm:t>
        <a:bodyPr/>
        <a:lstStyle/>
        <a:p>
          <a:endParaRPr lang="en-GB"/>
        </a:p>
      </dgm:t>
    </dgm:pt>
    <dgm:pt modelId="{CE1DC651-2F9A-4DEC-913C-841C05E17BDB}" type="sibTrans" cxnId="{102500AC-28D3-4C42-80F6-A621E51EBAAE}">
      <dgm:prSet/>
      <dgm:spPr/>
      <dgm:t>
        <a:bodyPr/>
        <a:lstStyle/>
        <a:p>
          <a:endParaRPr lang="en-GB"/>
        </a:p>
      </dgm:t>
    </dgm:pt>
    <dgm:pt modelId="{F319890E-5803-4953-8069-20A2ABF09FD8}">
      <dgm:prSet phldrT="[Text]"/>
      <dgm:spPr/>
      <dgm:t>
        <a:bodyPr/>
        <a:lstStyle/>
        <a:p>
          <a:pPr>
            <a:buFont typeface="Arial" panose="020B0604020202020204" pitchFamily="34" charset="0"/>
            <a:buChar char="•"/>
          </a:pPr>
          <a:r>
            <a:rPr lang="en-US" dirty="0">
              <a:solidFill>
                <a:schemeClr val="tx1"/>
              </a:solidFill>
              <a:latin typeface="Trebuchet MS" panose="020B0703020202090204" pitchFamily="34" charset="0"/>
              <a:cs typeface="Arial"/>
            </a:rPr>
            <a:t>What are the problems and what are the root causes of the problem</a:t>
          </a:r>
          <a:endParaRPr lang="en-GB" dirty="0"/>
        </a:p>
      </dgm:t>
    </dgm:pt>
    <dgm:pt modelId="{80389E74-29E8-4D6A-81AD-A5B863F66837}" type="parTrans" cxnId="{B32D9D37-FE07-4EC7-88F3-4DC627926754}">
      <dgm:prSet/>
      <dgm:spPr/>
      <dgm:t>
        <a:bodyPr/>
        <a:lstStyle/>
        <a:p>
          <a:endParaRPr lang="en-GB"/>
        </a:p>
      </dgm:t>
    </dgm:pt>
    <dgm:pt modelId="{62A908CD-FCEE-46A5-A754-13A9BF59A244}" type="sibTrans" cxnId="{B32D9D37-FE07-4EC7-88F3-4DC627926754}">
      <dgm:prSet/>
      <dgm:spPr/>
      <dgm:t>
        <a:bodyPr/>
        <a:lstStyle/>
        <a:p>
          <a:endParaRPr lang="en-GB"/>
        </a:p>
      </dgm:t>
    </dgm:pt>
    <dgm:pt modelId="{B421401C-24A8-46C3-8DD4-5CEAC767D3F0}">
      <dgm:prSet phldrT="[Text]"/>
      <dgm:spPr>
        <a:solidFill>
          <a:srgbClr val="92D050"/>
        </a:solidFill>
      </dgm:spPr>
      <dgm:t>
        <a:bodyPr/>
        <a:lstStyle/>
        <a:p>
          <a:r>
            <a:rPr lang="en-GB" dirty="0"/>
            <a:t>IMPACT OPERATIONS</a:t>
          </a:r>
        </a:p>
      </dgm:t>
    </dgm:pt>
    <dgm:pt modelId="{DD781826-F77F-47E6-BF44-76CD419B705B}" type="parTrans" cxnId="{591CE7D6-7939-4D49-8FC9-5063932A1446}">
      <dgm:prSet/>
      <dgm:spPr/>
      <dgm:t>
        <a:bodyPr/>
        <a:lstStyle/>
        <a:p>
          <a:endParaRPr lang="en-GB"/>
        </a:p>
      </dgm:t>
    </dgm:pt>
    <dgm:pt modelId="{A31A1E2D-2467-484D-8226-22700103AAC8}" type="sibTrans" cxnId="{591CE7D6-7939-4D49-8FC9-5063932A1446}">
      <dgm:prSet/>
      <dgm:spPr/>
      <dgm:t>
        <a:bodyPr/>
        <a:lstStyle/>
        <a:p>
          <a:endParaRPr lang="en-GB"/>
        </a:p>
      </dgm:t>
    </dgm:pt>
    <dgm:pt modelId="{643BDB44-68D8-4275-A06E-702AE1DE9737}">
      <dgm:prSet phldrT="[Text]"/>
      <dgm:spPr/>
      <dgm:t>
        <a:bodyPr/>
        <a:lstStyle/>
        <a:p>
          <a:r>
            <a:rPr lang="en-GB" dirty="0">
              <a:solidFill>
                <a:schemeClr val="tx1"/>
              </a:solidFill>
              <a:latin typeface="Trebuchet MS" panose="020B0703020202090204" pitchFamily="34" charset="0"/>
              <a:cs typeface="Arial"/>
            </a:rPr>
            <a:t>Organisation’s</a:t>
          </a:r>
          <a:r>
            <a:rPr lang="en-US" dirty="0">
              <a:solidFill>
                <a:schemeClr val="tx1"/>
              </a:solidFill>
              <a:latin typeface="Trebuchet MS" panose="020B0703020202090204" pitchFamily="34" charset="0"/>
              <a:cs typeface="Arial"/>
            </a:rPr>
            <a:t> impact – </a:t>
          </a:r>
          <a:r>
            <a:rPr lang="en-GB" dirty="0">
              <a:solidFill>
                <a:schemeClr val="tx1"/>
              </a:solidFill>
              <a:latin typeface="Trebuchet MS" panose="020B0703020202090204" pitchFamily="34" charset="0"/>
              <a:cs typeface="Arial"/>
            </a:rPr>
            <a:t>programme</a:t>
          </a:r>
          <a:r>
            <a:rPr lang="en-US" dirty="0">
              <a:solidFill>
                <a:schemeClr val="tx1"/>
              </a:solidFill>
              <a:latin typeface="Trebuchet MS" panose="020B0703020202090204" pitchFamily="34" charset="0"/>
              <a:cs typeface="Arial"/>
            </a:rPr>
            <a:t> and works</a:t>
          </a:r>
          <a:endParaRPr lang="en-GB" dirty="0"/>
        </a:p>
      </dgm:t>
    </dgm:pt>
    <dgm:pt modelId="{3B9F6277-3573-4D96-8E1A-0E1AE59D831F}" type="parTrans" cxnId="{FAB380D3-353D-460E-8FF4-6E71B9C5B974}">
      <dgm:prSet/>
      <dgm:spPr/>
      <dgm:t>
        <a:bodyPr/>
        <a:lstStyle/>
        <a:p>
          <a:endParaRPr lang="en-GB"/>
        </a:p>
      </dgm:t>
    </dgm:pt>
    <dgm:pt modelId="{055DD0C5-2417-4EF4-8CDD-5FC5D211CB37}" type="sibTrans" cxnId="{FAB380D3-353D-460E-8FF4-6E71B9C5B974}">
      <dgm:prSet/>
      <dgm:spPr/>
      <dgm:t>
        <a:bodyPr/>
        <a:lstStyle/>
        <a:p>
          <a:endParaRPr lang="en-GB"/>
        </a:p>
      </dgm:t>
    </dgm:pt>
    <dgm:pt modelId="{5CA7774A-365A-4A23-9DBD-D1AFEBD096DE}">
      <dgm:prSet phldrT="[Text]"/>
      <dgm:spPr/>
      <dgm:t>
        <a:bodyPr/>
        <a:lstStyle/>
        <a:p>
          <a:r>
            <a:rPr lang="en-US" dirty="0">
              <a:solidFill>
                <a:schemeClr val="tx1"/>
              </a:solidFill>
              <a:latin typeface="Trebuchet MS" panose="020B0703020202090204" pitchFamily="34" charset="0"/>
              <a:cs typeface="Arial"/>
            </a:rPr>
            <a:t>Problem solving target at root causes</a:t>
          </a:r>
          <a:endParaRPr lang="en-GB" dirty="0"/>
        </a:p>
      </dgm:t>
    </dgm:pt>
    <dgm:pt modelId="{F7458F0F-1761-4047-AD60-FEC08980C3CA}" type="parTrans" cxnId="{A3978DCD-7A74-409A-9E8A-98688F527328}">
      <dgm:prSet/>
      <dgm:spPr/>
      <dgm:t>
        <a:bodyPr/>
        <a:lstStyle/>
        <a:p>
          <a:endParaRPr lang="en-GB"/>
        </a:p>
      </dgm:t>
    </dgm:pt>
    <dgm:pt modelId="{30CDAC5B-88AA-4C3F-92E5-35B24880919D}" type="sibTrans" cxnId="{A3978DCD-7A74-409A-9E8A-98688F527328}">
      <dgm:prSet/>
      <dgm:spPr/>
      <dgm:t>
        <a:bodyPr/>
        <a:lstStyle/>
        <a:p>
          <a:endParaRPr lang="en-GB"/>
        </a:p>
      </dgm:t>
    </dgm:pt>
    <dgm:pt modelId="{E2B317C2-2756-4D5E-A401-B83D85E1D326}">
      <dgm:prSet phldrT="[Text]"/>
      <dgm:spPr>
        <a:solidFill>
          <a:srgbClr val="00B0F0"/>
        </a:solidFill>
      </dgm:spPr>
      <dgm:t>
        <a:bodyPr/>
        <a:lstStyle/>
        <a:p>
          <a:r>
            <a:rPr lang="en-GB" dirty="0"/>
            <a:t>MEASUREMENT</a:t>
          </a:r>
        </a:p>
      </dgm:t>
    </dgm:pt>
    <dgm:pt modelId="{D8B51010-2771-4CD3-B468-B88A26B48178}" type="parTrans" cxnId="{6A76C066-E3D1-42C2-908E-55708DCCB474}">
      <dgm:prSet/>
      <dgm:spPr/>
      <dgm:t>
        <a:bodyPr/>
        <a:lstStyle/>
        <a:p>
          <a:endParaRPr lang="en-GB"/>
        </a:p>
      </dgm:t>
    </dgm:pt>
    <dgm:pt modelId="{20D7F736-28A5-4443-8F71-5A3019B7C922}" type="sibTrans" cxnId="{6A76C066-E3D1-42C2-908E-55708DCCB474}">
      <dgm:prSet/>
      <dgm:spPr/>
      <dgm:t>
        <a:bodyPr/>
        <a:lstStyle/>
        <a:p>
          <a:endParaRPr lang="en-GB"/>
        </a:p>
      </dgm:t>
    </dgm:pt>
    <dgm:pt modelId="{17564872-25E7-4D3E-BBBF-60580BE51418}">
      <dgm:prSet phldrT="[Text]"/>
      <dgm:spPr/>
      <dgm:t>
        <a:bodyPr/>
        <a:lstStyle/>
        <a:p>
          <a:r>
            <a:rPr lang="en-US" dirty="0">
              <a:solidFill>
                <a:schemeClr val="tx1"/>
              </a:solidFill>
              <a:latin typeface="Trebuchet MS" panose="020B0703020202090204" pitchFamily="34" charset="0"/>
              <a:cs typeface="Arial"/>
            </a:rPr>
            <a:t>Indicators of progress and problem solving</a:t>
          </a:r>
          <a:endParaRPr lang="en-GB" dirty="0"/>
        </a:p>
      </dgm:t>
    </dgm:pt>
    <dgm:pt modelId="{C8CDB4A0-0D28-426B-921E-8566DF080E72}" type="parTrans" cxnId="{28A58C58-E886-4583-88ED-F98A83E2CDFE}">
      <dgm:prSet/>
      <dgm:spPr/>
      <dgm:t>
        <a:bodyPr/>
        <a:lstStyle/>
        <a:p>
          <a:endParaRPr lang="en-GB"/>
        </a:p>
      </dgm:t>
    </dgm:pt>
    <dgm:pt modelId="{742B73BB-5716-405E-B1F9-F38CEC72F716}" type="sibTrans" cxnId="{28A58C58-E886-4583-88ED-F98A83E2CDFE}">
      <dgm:prSet/>
      <dgm:spPr/>
      <dgm:t>
        <a:bodyPr/>
        <a:lstStyle/>
        <a:p>
          <a:endParaRPr lang="en-GB"/>
        </a:p>
      </dgm:t>
    </dgm:pt>
    <dgm:pt modelId="{A5D26868-3C2D-4E0C-A49E-B1D1F7ABF83C}">
      <dgm:prSet phldrT="[Text]"/>
      <dgm:spPr/>
      <dgm:t>
        <a:bodyPr/>
        <a:lstStyle/>
        <a:p>
          <a:pPr>
            <a:buFont typeface="Arial" panose="020B0604020202020204" pitchFamily="34" charset="0"/>
            <a:buChar char="•"/>
          </a:pPr>
          <a:r>
            <a:rPr lang="en-US" dirty="0">
              <a:solidFill>
                <a:schemeClr val="tx1"/>
              </a:solidFill>
              <a:latin typeface="Trebuchet MS" panose="020B0703020202090204" pitchFamily="34" charset="0"/>
              <a:cs typeface="Arial"/>
            </a:rPr>
            <a:t>Data capacity, collection and analysis</a:t>
          </a:r>
          <a:endParaRPr lang="en-GB" dirty="0"/>
        </a:p>
      </dgm:t>
    </dgm:pt>
    <dgm:pt modelId="{92671D2B-DF83-44C2-A314-DE7F70DF0696}" type="parTrans" cxnId="{0A277D77-178D-40FD-BE5E-CDC38ABF89AE}">
      <dgm:prSet/>
      <dgm:spPr/>
      <dgm:t>
        <a:bodyPr/>
        <a:lstStyle/>
        <a:p>
          <a:endParaRPr lang="en-GB"/>
        </a:p>
      </dgm:t>
    </dgm:pt>
    <dgm:pt modelId="{E6626EF5-99CB-4A5E-ADBD-55EA7950F54E}" type="sibTrans" cxnId="{0A277D77-178D-40FD-BE5E-CDC38ABF89AE}">
      <dgm:prSet/>
      <dgm:spPr/>
      <dgm:t>
        <a:bodyPr/>
        <a:lstStyle/>
        <a:p>
          <a:endParaRPr lang="en-GB"/>
        </a:p>
      </dgm:t>
    </dgm:pt>
    <dgm:pt modelId="{27B2389F-0655-4D5A-B292-B036503C1FFF}">
      <dgm:prSet/>
      <dgm:spPr>
        <a:solidFill>
          <a:srgbClr val="FCB6EA"/>
        </a:solidFill>
      </dgm:spPr>
      <dgm:t>
        <a:bodyPr/>
        <a:lstStyle/>
        <a:p>
          <a:r>
            <a:rPr lang="en-GB" dirty="0">
              <a:latin typeface="Trebuchet MS" panose="020B0603020202020204" pitchFamily="34" charset="0"/>
            </a:rPr>
            <a:t>SOCIAL IMPACT</a:t>
          </a:r>
        </a:p>
      </dgm:t>
    </dgm:pt>
    <dgm:pt modelId="{2B341B72-23C1-47F5-9CAE-9CCC235E5A21}" type="parTrans" cxnId="{D9465CFC-B5DA-4E8B-900A-697336093FA8}">
      <dgm:prSet/>
      <dgm:spPr/>
      <dgm:t>
        <a:bodyPr/>
        <a:lstStyle/>
        <a:p>
          <a:endParaRPr lang="en-GB"/>
        </a:p>
      </dgm:t>
    </dgm:pt>
    <dgm:pt modelId="{3BCAFB6D-8A28-46BE-AB6B-DEB11AC397D5}" type="sibTrans" cxnId="{D9465CFC-B5DA-4E8B-900A-697336093FA8}">
      <dgm:prSet/>
      <dgm:spPr/>
      <dgm:t>
        <a:bodyPr/>
        <a:lstStyle/>
        <a:p>
          <a:endParaRPr lang="en-GB"/>
        </a:p>
      </dgm:t>
    </dgm:pt>
    <dgm:pt modelId="{DF63924C-9675-42BD-8C9F-723CE520004A}">
      <dgm:prSet/>
      <dgm:spPr/>
      <dgm:t>
        <a:bodyPr/>
        <a:lstStyle/>
        <a:p>
          <a:r>
            <a:rPr lang="en-US" dirty="0">
              <a:solidFill>
                <a:schemeClr val="tx1"/>
              </a:solidFill>
              <a:latin typeface="Trebuchet MS" panose="020B0703020202090204" pitchFamily="34" charset="0"/>
              <a:cs typeface="Arial"/>
            </a:rPr>
            <a:t>Short term and long-term outcomes and positive change</a:t>
          </a:r>
          <a:endParaRPr lang="en-GB" dirty="0"/>
        </a:p>
      </dgm:t>
    </dgm:pt>
    <dgm:pt modelId="{9AA0AF24-5BA6-46D6-8E87-7487B3E493E9}" type="parTrans" cxnId="{E5B5852A-EB43-44C5-BB4B-8AA3108AF6E3}">
      <dgm:prSet/>
      <dgm:spPr/>
      <dgm:t>
        <a:bodyPr/>
        <a:lstStyle/>
        <a:p>
          <a:endParaRPr lang="en-GB"/>
        </a:p>
      </dgm:t>
    </dgm:pt>
    <dgm:pt modelId="{3290901C-E066-40B3-BDAF-5037C9B16071}" type="sibTrans" cxnId="{E5B5852A-EB43-44C5-BB4B-8AA3108AF6E3}">
      <dgm:prSet/>
      <dgm:spPr/>
      <dgm:t>
        <a:bodyPr/>
        <a:lstStyle/>
        <a:p>
          <a:endParaRPr lang="en-GB"/>
        </a:p>
      </dgm:t>
    </dgm:pt>
    <dgm:pt modelId="{EA968CB7-B548-42F7-B170-15FA144A7BE7}">
      <dgm:prSet/>
      <dgm:spPr/>
      <dgm:t>
        <a:bodyPr/>
        <a:lstStyle/>
        <a:p>
          <a:pPr>
            <a:buFont typeface="Arial" panose="020B0604020202020204" pitchFamily="34" charset="0"/>
            <a:buChar char="•"/>
          </a:pPr>
          <a:r>
            <a:rPr lang="en-US" dirty="0">
              <a:solidFill>
                <a:schemeClr val="tx1"/>
              </a:solidFill>
              <a:latin typeface="Trebuchet MS" panose="020B0703020202090204" pitchFamily="34" charset="0"/>
              <a:cs typeface="Arial"/>
            </a:rPr>
            <a:t>Learnings, growth and continuous improvement</a:t>
          </a:r>
          <a:endParaRPr lang="en-GB" dirty="0"/>
        </a:p>
      </dgm:t>
    </dgm:pt>
    <dgm:pt modelId="{72F1D210-96F0-4891-BAFA-FC10363F4E5B}" type="parTrans" cxnId="{C6FE90D1-D2F6-4D8E-BB9E-61DBD0584BE9}">
      <dgm:prSet/>
      <dgm:spPr/>
      <dgm:t>
        <a:bodyPr/>
        <a:lstStyle/>
        <a:p>
          <a:endParaRPr lang="en-GB"/>
        </a:p>
      </dgm:t>
    </dgm:pt>
    <dgm:pt modelId="{D9064A97-B2CB-49D8-8BBA-EADE20812865}" type="sibTrans" cxnId="{C6FE90D1-D2F6-4D8E-BB9E-61DBD0584BE9}">
      <dgm:prSet/>
      <dgm:spPr/>
      <dgm:t>
        <a:bodyPr/>
        <a:lstStyle/>
        <a:p>
          <a:endParaRPr lang="en-GB"/>
        </a:p>
      </dgm:t>
    </dgm:pt>
    <dgm:pt modelId="{3D23877A-7C77-4808-B563-19B6FCE62E97}" type="pres">
      <dgm:prSet presAssocID="{07549478-F320-492B-A4CF-11B67B3CFF78}" presName="Name0" presStyleCnt="0">
        <dgm:presLayoutVars>
          <dgm:dir/>
          <dgm:animLvl val="lvl"/>
          <dgm:resizeHandles val="exact"/>
        </dgm:presLayoutVars>
      </dgm:prSet>
      <dgm:spPr/>
    </dgm:pt>
    <dgm:pt modelId="{F5C7E822-AF0A-4DB1-9D17-C4AAC349D2B7}" type="pres">
      <dgm:prSet presAssocID="{27B2389F-0655-4D5A-B292-B036503C1FFF}" presName="boxAndChildren" presStyleCnt="0"/>
      <dgm:spPr/>
    </dgm:pt>
    <dgm:pt modelId="{7477750C-B978-4B60-8729-A7F75801E696}" type="pres">
      <dgm:prSet presAssocID="{27B2389F-0655-4D5A-B292-B036503C1FFF}" presName="parentTextBox" presStyleLbl="node1" presStyleIdx="0" presStyleCnt="4"/>
      <dgm:spPr/>
    </dgm:pt>
    <dgm:pt modelId="{E542D227-7024-4C34-B56F-99D8444BFDC3}" type="pres">
      <dgm:prSet presAssocID="{27B2389F-0655-4D5A-B292-B036503C1FFF}" presName="entireBox" presStyleLbl="node1" presStyleIdx="0" presStyleCnt="4"/>
      <dgm:spPr/>
    </dgm:pt>
    <dgm:pt modelId="{2B22A073-8D9F-4FE9-B899-E550A19A86B0}" type="pres">
      <dgm:prSet presAssocID="{27B2389F-0655-4D5A-B292-B036503C1FFF}" presName="descendantBox" presStyleCnt="0"/>
      <dgm:spPr/>
    </dgm:pt>
    <dgm:pt modelId="{6FE4ABED-109F-4C6B-B73A-2F02F7379E26}" type="pres">
      <dgm:prSet presAssocID="{DF63924C-9675-42BD-8C9F-723CE520004A}" presName="childTextBox" presStyleLbl="fgAccFollowNode1" presStyleIdx="0" presStyleCnt="8">
        <dgm:presLayoutVars>
          <dgm:bulletEnabled val="1"/>
        </dgm:presLayoutVars>
      </dgm:prSet>
      <dgm:spPr/>
    </dgm:pt>
    <dgm:pt modelId="{71D04594-1703-4200-9B18-654918FF07B9}" type="pres">
      <dgm:prSet presAssocID="{EA968CB7-B548-42F7-B170-15FA144A7BE7}" presName="childTextBox" presStyleLbl="fgAccFollowNode1" presStyleIdx="1" presStyleCnt="8">
        <dgm:presLayoutVars>
          <dgm:bulletEnabled val="1"/>
        </dgm:presLayoutVars>
      </dgm:prSet>
      <dgm:spPr/>
    </dgm:pt>
    <dgm:pt modelId="{2B252658-0445-4DF3-A968-8FAEC86F7D34}" type="pres">
      <dgm:prSet presAssocID="{20D7F736-28A5-4443-8F71-5A3019B7C922}" presName="sp" presStyleCnt="0"/>
      <dgm:spPr/>
    </dgm:pt>
    <dgm:pt modelId="{84285139-BA5B-4B51-9AA4-06CA80BD34B1}" type="pres">
      <dgm:prSet presAssocID="{E2B317C2-2756-4D5E-A401-B83D85E1D326}" presName="arrowAndChildren" presStyleCnt="0"/>
      <dgm:spPr/>
    </dgm:pt>
    <dgm:pt modelId="{807D1597-AC26-4239-A02A-482335526D44}" type="pres">
      <dgm:prSet presAssocID="{E2B317C2-2756-4D5E-A401-B83D85E1D326}" presName="parentTextArrow" presStyleLbl="node1" presStyleIdx="0" presStyleCnt="4"/>
      <dgm:spPr/>
    </dgm:pt>
    <dgm:pt modelId="{38841FE3-E1CF-4A6E-87EE-077F35FBF075}" type="pres">
      <dgm:prSet presAssocID="{E2B317C2-2756-4D5E-A401-B83D85E1D326}" presName="arrow" presStyleLbl="node1" presStyleIdx="1" presStyleCnt="4"/>
      <dgm:spPr/>
    </dgm:pt>
    <dgm:pt modelId="{F9B25F47-FFE9-436D-A7C1-16A2FB059B7F}" type="pres">
      <dgm:prSet presAssocID="{E2B317C2-2756-4D5E-A401-B83D85E1D326}" presName="descendantArrow" presStyleCnt="0"/>
      <dgm:spPr/>
    </dgm:pt>
    <dgm:pt modelId="{DF6DFC75-ECBD-4385-919A-61C8E08A99AB}" type="pres">
      <dgm:prSet presAssocID="{17564872-25E7-4D3E-BBBF-60580BE51418}" presName="childTextArrow" presStyleLbl="fgAccFollowNode1" presStyleIdx="2" presStyleCnt="8">
        <dgm:presLayoutVars>
          <dgm:bulletEnabled val="1"/>
        </dgm:presLayoutVars>
      </dgm:prSet>
      <dgm:spPr/>
    </dgm:pt>
    <dgm:pt modelId="{A55B175C-F892-4188-B2CF-24780E0BEC6E}" type="pres">
      <dgm:prSet presAssocID="{A5D26868-3C2D-4E0C-A49E-B1D1F7ABF83C}" presName="childTextArrow" presStyleLbl="fgAccFollowNode1" presStyleIdx="3" presStyleCnt="8">
        <dgm:presLayoutVars>
          <dgm:bulletEnabled val="1"/>
        </dgm:presLayoutVars>
      </dgm:prSet>
      <dgm:spPr/>
    </dgm:pt>
    <dgm:pt modelId="{FC0A76A9-3F2A-4CA3-A5E5-C81D5F5878F4}" type="pres">
      <dgm:prSet presAssocID="{A31A1E2D-2467-484D-8226-22700103AAC8}" presName="sp" presStyleCnt="0"/>
      <dgm:spPr/>
    </dgm:pt>
    <dgm:pt modelId="{13A99B74-2617-4A7D-AE17-327A3518DD7A}" type="pres">
      <dgm:prSet presAssocID="{B421401C-24A8-46C3-8DD4-5CEAC767D3F0}" presName="arrowAndChildren" presStyleCnt="0"/>
      <dgm:spPr/>
    </dgm:pt>
    <dgm:pt modelId="{BE1DEE6D-3A2C-4C37-9F55-C70C93067187}" type="pres">
      <dgm:prSet presAssocID="{B421401C-24A8-46C3-8DD4-5CEAC767D3F0}" presName="parentTextArrow" presStyleLbl="node1" presStyleIdx="1" presStyleCnt="4"/>
      <dgm:spPr/>
    </dgm:pt>
    <dgm:pt modelId="{32D12C2C-0D58-4FD7-9C01-8058C3244315}" type="pres">
      <dgm:prSet presAssocID="{B421401C-24A8-46C3-8DD4-5CEAC767D3F0}" presName="arrow" presStyleLbl="node1" presStyleIdx="2" presStyleCnt="4"/>
      <dgm:spPr/>
    </dgm:pt>
    <dgm:pt modelId="{0D0D71BB-A4E4-4FF2-B5BA-7047A56BB0ED}" type="pres">
      <dgm:prSet presAssocID="{B421401C-24A8-46C3-8DD4-5CEAC767D3F0}" presName="descendantArrow" presStyleCnt="0"/>
      <dgm:spPr/>
    </dgm:pt>
    <dgm:pt modelId="{89AF6C0F-65D5-4CD5-A6FC-4DE4842F3F49}" type="pres">
      <dgm:prSet presAssocID="{643BDB44-68D8-4275-A06E-702AE1DE9737}" presName="childTextArrow" presStyleLbl="fgAccFollowNode1" presStyleIdx="4" presStyleCnt="8">
        <dgm:presLayoutVars>
          <dgm:bulletEnabled val="1"/>
        </dgm:presLayoutVars>
      </dgm:prSet>
      <dgm:spPr/>
    </dgm:pt>
    <dgm:pt modelId="{C1BD8242-C2BB-4E01-95E4-E0E19F112308}" type="pres">
      <dgm:prSet presAssocID="{5CA7774A-365A-4A23-9DBD-D1AFEBD096DE}" presName="childTextArrow" presStyleLbl="fgAccFollowNode1" presStyleIdx="5" presStyleCnt="8">
        <dgm:presLayoutVars>
          <dgm:bulletEnabled val="1"/>
        </dgm:presLayoutVars>
      </dgm:prSet>
      <dgm:spPr/>
    </dgm:pt>
    <dgm:pt modelId="{6DCF4A91-53DD-4A5C-A6EE-F601F5546F70}" type="pres">
      <dgm:prSet presAssocID="{8FDA0D5D-5D69-4E81-99AD-FB1B30524638}" presName="sp" presStyleCnt="0"/>
      <dgm:spPr/>
    </dgm:pt>
    <dgm:pt modelId="{75C81C8B-B09E-44A2-B680-C79AE60040C4}" type="pres">
      <dgm:prSet presAssocID="{6573E23A-E5E1-49E8-A147-8DD51B0A3D70}" presName="arrowAndChildren" presStyleCnt="0"/>
      <dgm:spPr/>
    </dgm:pt>
    <dgm:pt modelId="{F8401FE8-2CBD-4FE2-9504-B4A6D9BAE506}" type="pres">
      <dgm:prSet presAssocID="{6573E23A-E5E1-49E8-A147-8DD51B0A3D70}" presName="parentTextArrow" presStyleLbl="node1" presStyleIdx="2" presStyleCnt="4"/>
      <dgm:spPr/>
    </dgm:pt>
    <dgm:pt modelId="{223CFB5D-CBF4-451A-81E8-F8999BD07C57}" type="pres">
      <dgm:prSet presAssocID="{6573E23A-E5E1-49E8-A147-8DD51B0A3D70}" presName="arrow" presStyleLbl="node1" presStyleIdx="3" presStyleCnt="4"/>
      <dgm:spPr/>
    </dgm:pt>
    <dgm:pt modelId="{42A74333-F4A8-40C1-BFA1-1BCE9D1CDDE5}" type="pres">
      <dgm:prSet presAssocID="{6573E23A-E5E1-49E8-A147-8DD51B0A3D70}" presName="descendantArrow" presStyleCnt="0"/>
      <dgm:spPr/>
    </dgm:pt>
    <dgm:pt modelId="{7B06C7BE-5875-4D56-9176-5E7DBE973795}" type="pres">
      <dgm:prSet presAssocID="{BABA5BEC-78A7-4AD6-9DC1-9C619FDD2E9F}" presName="childTextArrow" presStyleLbl="fgAccFollowNode1" presStyleIdx="6" presStyleCnt="8">
        <dgm:presLayoutVars>
          <dgm:bulletEnabled val="1"/>
        </dgm:presLayoutVars>
      </dgm:prSet>
      <dgm:spPr/>
    </dgm:pt>
    <dgm:pt modelId="{4D057114-C307-4A02-9BE1-E46A19A96580}" type="pres">
      <dgm:prSet presAssocID="{F319890E-5803-4953-8069-20A2ABF09FD8}" presName="childTextArrow" presStyleLbl="fgAccFollowNode1" presStyleIdx="7" presStyleCnt="8">
        <dgm:presLayoutVars>
          <dgm:bulletEnabled val="1"/>
        </dgm:presLayoutVars>
      </dgm:prSet>
      <dgm:spPr/>
    </dgm:pt>
  </dgm:ptLst>
  <dgm:cxnLst>
    <dgm:cxn modelId="{114E9107-81D8-4CE0-8F1A-EDA9D806CFCE}" type="presOf" srcId="{E2B317C2-2756-4D5E-A401-B83D85E1D326}" destId="{38841FE3-E1CF-4A6E-87EE-077F35FBF075}" srcOrd="1" destOrd="0" presId="urn:microsoft.com/office/officeart/2005/8/layout/process4"/>
    <dgm:cxn modelId="{B81DE511-F2AE-48B3-81F6-807E2A7AE46A}" type="presOf" srcId="{6573E23A-E5E1-49E8-A147-8DD51B0A3D70}" destId="{223CFB5D-CBF4-451A-81E8-F8999BD07C57}" srcOrd="1" destOrd="0" presId="urn:microsoft.com/office/officeart/2005/8/layout/process4"/>
    <dgm:cxn modelId="{A13BE621-1CC8-45FD-B6E0-15E1FCE70D09}" type="presOf" srcId="{B421401C-24A8-46C3-8DD4-5CEAC767D3F0}" destId="{32D12C2C-0D58-4FD7-9C01-8058C3244315}" srcOrd="1" destOrd="0" presId="urn:microsoft.com/office/officeart/2005/8/layout/process4"/>
    <dgm:cxn modelId="{F1309122-EDC4-44B0-9EF4-2347DBB8D5CA}" type="presOf" srcId="{B421401C-24A8-46C3-8DD4-5CEAC767D3F0}" destId="{BE1DEE6D-3A2C-4C37-9F55-C70C93067187}" srcOrd="0" destOrd="0" presId="urn:microsoft.com/office/officeart/2005/8/layout/process4"/>
    <dgm:cxn modelId="{E5B5852A-EB43-44C5-BB4B-8AA3108AF6E3}" srcId="{27B2389F-0655-4D5A-B292-B036503C1FFF}" destId="{DF63924C-9675-42BD-8C9F-723CE520004A}" srcOrd="0" destOrd="0" parTransId="{9AA0AF24-5BA6-46D6-8E87-7487B3E493E9}" sibTransId="{3290901C-E066-40B3-BDAF-5037C9B16071}"/>
    <dgm:cxn modelId="{B32D9D37-FE07-4EC7-88F3-4DC627926754}" srcId="{6573E23A-E5E1-49E8-A147-8DD51B0A3D70}" destId="{F319890E-5803-4953-8069-20A2ABF09FD8}" srcOrd="1" destOrd="0" parTransId="{80389E74-29E8-4D6A-81AD-A5B863F66837}" sibTransId="{62A908CD-FCEE-46A5-A754-13A9BF59A244}"/>
    <dgm:cxn modelId="{6A76C066-E3D1-42C2-908E-55708DCCB474}" srcId="{07549478-F320-492B-A4CF-11B67B3CFF78}" destId="{E2B317C2-2756-4D5E-A401-B83D85E1D326}" srcOrd="2" destOrd="0" parTransId="{D8B51010-2771-4CD3-B468-B88A26B48178}" sibTransId="{20D7F736-28A5-4443-8F71-5A3019B7C922}"/>
    <dgm:cxn modelId="{8F1A564F-514D-4E4C-B0BE-D7D3D58F93FF}" type="presOf" srcId="{27B2389F-0655-4D5A-B292-B036503C1FFF}" destId="{7477750C-B978-4B60-8729-A7F75801E696}" srcOrd="0" destOrd="0" presId="urn:microsoft.com/office/officeart/2005/8/layout/process4"/>
    <dgm:cxn modelId="{EC1AA86F-E0CC-4FBB-BB95-383FCDF35403}" type="presOf" srcId="{6573E23A-E5E1-49E8-A147-8DD51B0A3D70}" destId="{F8401FE8-2CBD-4FE2-9504-B4A6D9BAE506}" srcOrd="0" destOrd="0" presId="urn:microsoft.com/office/officeart/2005/8/layout/process4"/>
    <dgm:cxn modelId="{0A277D77-178D-40FD-BE5E-CDC38ABF89AE}" srcId="{E2B317C2-2756-4D5E-A401-B83D85E1D326}" destId="{A5D26868-3C2D-4E0C-A49E-B1D1F7ABF83C}" srcOrd="1" destOrd="0" parTransId="{92671D2B-DF83-44C2-A314-DE7F70DF0696}" sibTransId="{E6626EF5-99CB-4A5E-ADBD-55EA7950F54E}"/>
    <dgm:cxn modelId="{28A58C58-E886-4583-88ED-F98A83E2CDFE}" srcId="{E2B317C2-2756-4D5E-A401-B83D85E1D326}" destId="{17564872-25E7-4D3E-BBBF-60580BE51418}" srcOrd="0" destOrd="0" parTransId="{C8CDB4A0-0D28-426B-921E-8566DF080E72}" sibTransId="{742B73BB-5716-405E-B1F9-F38CEC72F716}"/>
    <dgm:cxn modelId="{CD5BC480-2567-4C57-8D61-51B4498372E4}" type="presOf" srcId="{07549478-F320-492B-A4CF-11B67B3CFF78}" destId="{3D23877A-7C77-4808-B563-19B6FCE62E97}" srcOrd="0" destOrd="0" presId="urn:microsoft.com/office/officeart/2005/8/layout/process4"/>
    <dgm:cxn modelId="{37B58984-A922-45CE-B23A-5172440E143C}" type="presOf" srcId="{643BDB44-68D8-4275-A06E-702AE1DE9737}" destId="{89AF6C0F-65D5-4CD5-A6FC-4DE4842F3F49}" srcOrd="0" destOrd="0" presId="urn:microsoft.com/office/officeart/2005/8/layout/process4"/>
    <dgm:cxn modelId="{52AE958B-6753-4ABE-9D1C-AA15E8DA5244}" type="presOf" srcId="{DF63924C-9675-42BD-8C9F-723CE520004A}" destId="{6FE4ABED-109F-4C6B-B73A-2F02F7379E26}" srcOrd="0" destOrd="0" presId="urn:microsoft.com/office/officeart/2005/8/layout/process4"/>
    <dgm:cxn modelId="{DFCCB1AA-9F25-45F1-BC06-931AE741059D}" type="presOf" srcId="{E2B317C2-2756-4D5E-A401-B83D85E1D326}" destId="{807D1597-AC26-4239-A02A-482335526D44}" srcOrd="0" destOrd="0" presId="urn:microsoft.com/office/officeart/2005/8/layout/process4"/>
    <dgm:cxn modelId="{102500AC-28D3-4C42-80F6-A621E51EBAAE}" srcId="{6573E23A-E5E1-49E8-A147-8DD51B0A3D70}" destId="{BABA5BEC-78A7-4AD6-9DC1-9C619FDD2E9F}" srcOrd="0" destOrd="0" parTransId="{5C72ED89-4E58-443E-85F1-F4D329DB51B2}" sibTransId="{CE1DC651-2F9A-4DEC-913C-841C05E17BDB}"/>
    <dgm:cxn modelId="{944EA6AE-BA5D-4D41-8E83-23E77AB75B09}" type="presOf" srcId="{F319890E-5803-4953-8069-20A2ABF09FD8}" destId="{4D057114-C307-4A02-9BE1-E46A19A96580}" srcOrd="0" destOrd="0" presId="urn:microsoft.com/office/officeart/2005/8/layout/process4"/>
    <dgm:cxn modelId="{2E16B0B6-0D82-4EE3-B68B-CB605072E553}" type="presOf" srcId="{A5D26868-3C2D-4E0C-A49E-B1D1F7ABF83C}" destId="{A55B175C-F892-4188-B2CF-24780E0BEC6E}" srcOrd="0" destOrd="0" presId="urn:microsoft.com/office/officeart/2005/8/layout/process4"/>
    <dgm:cxn modelId="{7A8F2FBB-5BA3-4DAA-AFE3-588DDC8D5506}" type="presOf" srcId="{17564872-25E7-4D3E-BBBF-60580BE51418}" destId="{DF6DFC75-ECBD-4385-919A-61C8E08A99AB}" srcOrd="0" destOrd="0" presId="urn:microsoft.com/office/officeart/2005/8/layout/process4"/>
    <dgm:cxn modelId="{A3978DCD-7A74-409A-9E8A-98688F527328}" srcId="{B421401C-24A8-46C3-8DD4-5CEAC767D3F0}" destId="{5CA7774A-365A-4A23-9DBD-D1AFEBD096DE}" srcOrd="1" destOrd="0" parTransId="{F7458F0F-1761-4047-AD60-FEC08980C3CA}" sibTransId="{30CDAC5B-88AA-4C3F-92E5-35B24880919D}"/>
    <dgm:cxn modelId="{53AB4AD1-7B9D-4D73-A34A-9026128C45AA}" type="presOf" srcId="{EA968CB7-B548-42F7-B170-15FA144A7BE7}" destId="{71D04594-1703-4200-9B18-654918FF07B9}" srcOrd="0" destOrd="0" presId="urn:microsoft.com/office/officeart/2005/8/layout/process4"/>
    <dgm:cxn modelId="{C6FE90D1-D2F6-4D8E-BB9E-61DBD0584BE9}" srcId="{27B2389F-0655-4D5A-B292-B036503C1FFF}" destId="{EA968CB7-B548-42F7-B170-15FA144A7BE7}" srcOrd="1" destOrd="0" parTransId="{72F1D210-96F0-4891-BAFA-FC10363F4E5B}" sibTransId="{D9064A97-B2CB-49D8-8BBA-EADE20812865}"/>
    <dgm:cxn modelId="{6470DFD2-0527-45F1-861D-FB09C99FCCD9}" type="presOf" srcId="{27B2389F-0655-4D5A-B292-B036503C1FFF}" destId="{E542D227-7024-4C34-B56F-99D8444BFDC3}" srcOrd="1" destOrd="0" presId="urn:microsoft.com/office/officeart/2005/8/layout/process4"/>
    <dgm:cxn modelId="{FAB380D3-353D-460E-8FF4-6E71B9C5B974}" srcId="{B421401C-24A8-46C3-8DD4-5CEAC767D3F0}" destId="{643BDB44-68D8-4275-A06E-702AE1DE9737}" srcOrd="0" destOrd="0" parTransId="{3B9F6277-3573-4D96-8E1A-0E1AE59D831F}" sibTransId="{055DD0C5-2417-4EF4-8CDD-5FC5D211CB37}"/>
    <dgm:cxn modelId="{591CE7D6-7939-4D49-8FC9-5063932A1446}" srcId="{07549478-F320-492B-A4CF-11B67B3CFF78}" destId="{B421401C-24A8-46C3-8DD4-5CEAC767D3F0}" srcOrd="1" destOrd="0" parTransId="{DD781826-F77F-47E6-BF44-76CD419B705B}" sibTransId="{A31A1E2D-2467-484D-8226-22700103AAC8}"/>
    <dgm:cxn modelId="{12F260E4-8DA7-4BAF-A71E-ED446BCF1657}" type="presOf" srcId="{5CA7774A-365A-4A23-9DBD-D1AFEBD096DE}" destId="{C1BD8242-C2BB-4E01-95E4-E0E19F112308}" srcOrd="0" destOrd="0" presId="urn:microsoft.com/office/officeart/2005/8/layout/process4"/>
    <dgm:cxn modelId="{C34273EB-B4BC-47F1-8C0B-A8E6E20D7D6F}" srcId="{07549478-F320-492B-A4CF-11B67B3CFF78}" destId="{6573E23A-E5E1-49E8-A147-8DD51B0A3D70}" srcOrd="0" destOrd="0" parTransId="{45A0CC26-8333-4496-AE1D-A060195EE890}" sibTransId="{8FDA0D5D-5D69-4E81-99AD-FB1B30524638}"/>
    <dgm:cxn modelId="{D9465CFC-B5DA-4E8B-900A-697336093FA8}" srcId="{07549478-F320-492B-A4CF-11B67B3CFF78}" destId="{27B2389F-0655-4D5A-B292-B036503C1FFF}" srcOrd="3" destOrd="0" parTransId="{2B341B72-23C1-47F5-9CAE-9CCC235E5A21}" sibTransId="{3BCAFB6D-8A28-46BE-AB6B-DEB11AC397D5}"/>
    <dgm:cxn modelId="{72DA97FC-8278-4200-8FA9-95A97391A374}" type="presOf" srcId="{BABA5BEC-78A7-4AD6-9DC1-9C619FDD2E9F}" destId="{7B06C7BE-5875-4D56-9176-5E7DBE973795}" srcOrd="0" destOrd="0" presId="urn:microsoft.com/office/officeart/2005/8/layout/process4"/>
    <dgm:cxn modelId="{9140A660-1ECF-44D2-B874-05214007ABC8}" type="presParOf" srcId="{3D23877A-7C77-4808-B563-19B6FCE62E97}" destId="{F5C7E822-AF0A-4DB1-9D17-C4AAC349D2B7}" srcOrd="0" destOrd="0" presId="urn:microsoft.com/office/officeart/2005/8/layout/process4"/>
    <dgm:cxn modelId="{D8D4031E-4507-4CFD-90B8-1380CB2A1884}" type="presParOf" srcId="{F5C7E822-AF0A-4DB1-9D17-C4AAC349D2B7}" destId="{7477750C-B978-4B60-8729-A7F75801E696}" srcOrd="0" destOrd="0" presId="urn:microsoft.com/office/officeart/2005/8/layout/process4"/>
    <dgm:cxn modelId="{F55011D0-3F11-4AB3-8C82-B08EBE5DC5A8}" type="presParOf" srcId="{F5C7E822-AF0A-4DB1-9D17-C4AAC349D2B7}" destId="{E542D227-7024-4C34-B56F-99D8444BFDC3}" srcOrd="1" destOrd="0" presId="urn:microsoft.com/office/officeart/2005/8/layout/process4"/>
    <dgm:cxn modelId="{DE58DE94-5907-4425-9441-083E7E43728C}" type="presParOf" srcId="{F5C7E822-AF0A-4DB1-9D17-C4AAC349D2B7}" destId="{2B22A073-8D9F-4FE9-B899-E550A19A86B0}" srcOrd="2" destOrd="0" presId="urn:microsoft.com/office/officeart/2005/8/layout/process4"/>
    <dgm:cxn modelId="{BEBAAD88-2DA3-460F-8BA3-8F7523396FB8}" type="presParOf" srcId="{2B22A073-8D9F-4FE9-B899-E550A19A86B0}" destId="{6FE4ABED-109F-4C6B-B73A-2F02F7379E26}" srcOrd="0" destOrd="0" presId="urn:microsoft.com/office/officeart/2005/8/layout/process4"/>
    <dgm:cxn modelId="{F743424D-76A1-4B6E-B31A-E41EF66053FB}" type="presParOf" srcId="{2B22A073-8D9F-4FE9-B899-E550A19A86B0}" destId="{71D04594-1703-4200-9B18-654918FF07B9}" srcOrd="1" destOrd="0" presId="urn:microsoft.com/office/officeart/2005/8/layout/process4"/>
    <dgm:cxn modelId="{DA40C289-7B2E-4DAF-A048-2768A7F09B25}" type="presParOf" srcId="{3D23877A-7C77-4808-B563-19B6FCE62E97}" destId="{2B252658-0445-4DF3-A968-8FAEC86F7D34}" srcOrd="1" destOrd="0" presId="urn:microsoft.com/office/officeart/2005/8/layout/process4"/>
    <dgm:cxn modelId="{D0198B31-92CD-40CA-AACD-8B701C17A04A}" type="presParOf" srcId="{3D23877A-7C77-4808-B563-19B6FCE62E97}" destId="{84285139-BA5B-4B51-9AA4-06CA80BD34B1}" srcOrd="2" destOrd="0" presId="urn:microsoft.com/office/officeart/2005/8/layout/process4"/>
    <dgm:cxn modelId="{6EC538A4-4B41-4A4E-84EE-2B9AF270BDCE}" type="presParOf" srcId="{84285139-BA5B-4B51-9AA4-06CA80BD34B1}" destId="{807D1597-AC26-4239-A02A-482335526D44}" srcOrd="0" destOrd="0" presId="urn:microsoft.com/office/officeart/2005/8/layout/process4"/>
    <dgm:cxn modelId="{17BD69A3-6577-49D1-A94B-CD5D952BB4AD}" type="presParOf" srcId="{84285139-BA5B-4B51-9AA4-06CA80BD34B1}" destId="{38841FE3-E1CF-4A6E-87EE-077F35FBF075}" srcOrd="1" destOrd="0" presId="urn:microsoft.com/office/officeart/2005/8/layout/process4"/>
    <dgm:cxn modelId="{1B498364-4E58-4D28-BD18-57D989A26828}" type="presParOf" srcId="{84285139-BA5B-4B51-9AA4-06CA80BD34B1}" destId="{F9B25F47-FFE9-436D-A7C1-16A2FB059B7F}" srcOrd="2" destOrd="0" presId="urn:microsoft.com/office/officeart/2005/8/layout/process4"/>
    <dgm:cxn modelId="{EBB8111C-6C95-419B-B06F-D38C12FAFACA}" type="presParOf" srcId="{F9B25F47-FFE9-436D-A7C1-16A2FB059B7F}" destId="{DF6DFC75-ECBD-4385-919A-61C8E08A99AB}" srcOrd="0" destOrd="0" presId="urn:microsoft.com/office/officeart/2005/8/layout/process4"/>
    <dgm:cxn modelId="{D338A8E0-0A83-4BB5-B341-148E76EC1243}" type="presParOf" srcId="{F9B25F47-FFE9-436D-A7C1-16A2FB059B7F}" destId="{A55B175C-F892-4188-B2CF-24780E0BEC6E}" srcOrd="1" destOrd="0" presId="urn:microsoft.com/office/officeart/2005/8/layout/process4"/>
    <dgm:cxn modelId="{1F29C02C-7247-4213-BDEB-14B715D3EA27}" type="presParOf" srcId="{3D23877A-7C77-4808-B563-19B6FCE62E97}" destId="{FC0A76A9-3F2A-4CA3-A5E5-C81D5F5878F4}" srcOrd="3" destOrd="0" presId="urn:microsoft.com/office/officeart/2005/8/layout/process4"/>
    <dgm:cxn modelId="{0591D0D9-0A6C-4C6B-9E6B-574D721FD15D}" type="presParOf" srcId="{3D23877A-7C77-4808-B563-19B6FCE62E97}" destId="{13A99B74-2617-4A7D-AE17-327A3518DD7A}" srcOrd="4" destOrd="0" presId="urn:microsoft.com/office/officeart/2005/8/layout/process4"/>
    <dgm:cxn modelId="{AC70FB2A-92CA-4C0F-B349-D6553689356D}" type="presParOf" srcId="{13A99B74-2617-4A7D-AE17-327A3518DD7A}" destId="{BE1DEE6D-3A2C-4C37-9F55-C70C93067187}" srcOrd="0" destOrd="0" presId="urn:microsoft.com/office/officeart/2005/8/layout/process4"/>
    <dgm:cxn modelId="{1C72E1EE-C960-4624-A870-6E2D30143D03}" type="presParOf" srcId="{13A99B74-2617-4A7D-AE17-327A3518DD7A}" destId="{32D12C2C-0D58-4FD7-9C01-8058C3244315}" srcOrd="1" destOrd="0" presId="urn:microsoft.com/office/officeart/2005/8/layout/process4"/>
    <dgm:cxn modelId="{6FBC6964-FDC0-4601-B0DB-2BF73B01E206}" type="presParOf" srcId="{13A99B74-2617-4A7D-AE17-327A3518DD7A}" destId="{0D0D71BB-A4E4-4FF2-B5BA-7047A56BB0ED}" srcOrd="2" destOrd="0" presId="urn:microsoft.com/office/officeart/2005/8/layout/process4"/>
    <dgm:cxn modelId="{5C646123-70AA-4DB8-B7A2-BF3ACBC9851B}" type="presParOf" srcId="{0D0D71BB-A4E4-4FF2-B5BA-7047A56BB0ED}" destId="{89AF6C0F-65D5-4CD5-A6FC-4DE4842F3F49}" srcOrd="0" destOrd="0" presId="urn:microsoft.com/office/officeart/2005/8/layout/process4"/>
    <dgm:cxn modelId="{EE34124E-0A25-4CC3-AFF6-6C52779ACEAC}" type="presParOf" srcId="{0D0D71BB-A4E4-4FF2-B5BA-7047A56BB0ED}" destId="{C1BD8242-C2BB-4E01-95E4-E0E19F112308}" srcOrd="1" destOrd="0" presId="urn:microsoft.com/office/officeart/2005/8/layout/process4"/>
    <dgm:cxn modelId="{98BC7ED5-F4CB-40E8-9B62-35ACB540BDD7}" type="presParOf" srcId="{3D23877A-7C77-4808-B563-19B6FCE62E97}" destId="{6DCF4A91-53DD-4A5C-A6EE-F601F5546F70}" srcOrd="5" destOrd="0" presId="urn:microsoft.com/office/officeart/2005/8/layout/process4"/>
    <dgm:cxn modelId="{1F69A0C0-8E41-4EEB-9FD0-C54169457AE3}" type="presParOf" srcId="{3D23877A-7C77-4808-B563-19B6FCE62E97}" destId="{75C81C8B-B09E-44A2-B680-C79AE60040C4}" srcOrd="6" destOrd="0" presId="urn:microsoft.com/office/officeart/2005/8/layout/process4"/>
    <dgm:cxn modelId="{8750CC60-6F73-435B-93AB-CE6E17C182DE}" type="presParOf" srcId="{75C81C8B-B09E-44A2-B680-C79AE60040C4}" destId="{F8401FE8-2CBD-4FE2-9504-B4A6D9BAE506}" srcOrd="0" destOrd="0" presId="urn:microsoft.com/office/officeart/2005/8/layout/process4"/>
    <dgm:cxn modelId="{3D000274-F2F7-40A8-95F9-E0C8E9A6B312}" type="presParOf" srcId="{75C81C8B-B09E-44A2-B680-C79AE60040C4}" destId="{223CFB5D-CBF4-451A-81E8-F8999BD07C57}" srcOrd="1" destOrd="0" presId="urn:microsoft.com/office/officeart/2005/8/layout/process4"/>
    <dgm:cxn modelId="{6C8419D2-C930-422F-AE82-4D4DDAEDDEFD}" type="presParOf" srcId="{75C81C8B-B09E-44A2-B680-C79AE60040C4}" destId="{42A74333-F4A8-40C1-BFA1-1BCE9D1CDDE5}" srcOrd="2" destOrd="0" presId="urn:microsoft.com/office/officeart/2005/8/layout/process4"/>
    <dgm:cxn modelId="{4AC1FFF4-DC33-4C38-BABC-411EA50A4197}" type="presParOf" srcId="{42A74333-F4A8-40C1-BFA1-1BCE9D1CDDE5}" destId="{7B06C7BE-5875-4D56-9176-5E7DBE973795}" srcOrd="0" destOrd="0" presId="urn:microsoft.com/office/officeart/2005/8/layout/process4"/>
    <dgm:cxn modelId="{C59414CB-F7AA-41DD-84ED-F25C2DB07B3C}" type="presParOf" srcId="{42A74333-F4A8-40C1-BFA1-1BCE9D1CDDE5}" destId="{4D057114-C307-4A02-9BE1-E46A19A96580}" srcOrd="1"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A238110-7DAB-42A2-88A5-B6FE981AD26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976FD7A7-207E-48E7-856C-665C5650E0B8}">
      <dgm:prSet phldrT="[Text]"/>
      <dgm:spPr>
        <a:solidFill>
          <a:schemeClr val="accent2">
            <a:lumMod val="60000"/>
            <a:lumOff val="40000"/>
          </a:schemeClr>
        </a:solidFill>
      </dgm:spPr>
      <dgm:t>
        <a:bodyPr/>
        <a:lstStyle/>
        <a:p>
          <a:r>
            <a:rPr lang="en-GB" dirty="0"/>
            <a:t>impact</a:t>
          </a:r>
        </a:p>
      </dgm:t>
    </dgm:pt>
    <dgm:pt modelId="{CFA7AD59-536B-4775-BAF3-3543D63E7DB6}" type="parTrans" cxnId="{4535024B-23F3-4D35-9BC5-C7E6703A3A28}">
      <dgm:prSet/>
      <dgm:spPr/>
      <dgm:t>
        <a:bodyPr/>
        <a:lstStyle/>
        <a:p>
          <a:endParaRPr lang="en-GB"/>
        </a:p>
      </dgm:t>
    </dgm:pt>
    <dgm:pt modelId="{FD51607C-EEA2-4BED-B000-2494AA50CE3D}" type="sibTrans" cxnId="{4535024B-23F3-4D35-9BC5-C7E6703A3A28}">
      <dgm:prSet/>
      <dgm:spPr/>
      <dgm:t>
        <a:bodyPr/>
        <a:lstStyle/>
        <a:p>
          <a:endParaRPr lang="en-GB"/>
        </a:p>
      </dgm:t>
    </dgm:pt>
    <dgm:pt modelId="{3E79AAA5-3E7D-4EAF-8517-82F3A4265773}">
      <dgm:prSet phldrT="[Text]" custT="1"/>
      <dgm:spPr>
        <a:solidFill>
          <a:schemeClr val="accent2">
            <a:lumMod val="60000"/>
            <a:lumOff val="40000"/>
          </a:schemeClr>
        </a:solidFill>
      </dgm:spPr>
      <dgm:t>
        <a:bodyPr/>
        <a:lstStyle/>
        <a:p>
          <a:r>
            <a:rPr lang="en-GB" sz="1200" dirty="0">
              <a:latin typeface="Trebuchet MS" panose="020B0603020202020204" pitchFamily="34" charset="0"/>
            </a:rPr>
            <a:t>Increased</a:t>
          </a:r>
          <a:r>
            <a:rPr lang="en-GB" sz="1100" dirty="0">
              <a:latin typeface="Trebuchet MS" panose="020B0603020202020204" pitchFamily="34" charset="0"/>
            </a:rPr>
            <a:t> business activity in the local area</a:t>
          </a:r>
        </a:p>
      </dgm:t>
    </dgm:pt>
    <dgm:pt modelId="{0065897B-31D2-4B70-A6EF-167410CD41BF}" type="parTrans" cxnId="{05FF6D5F-FCC3-4307-BF1C-03D2B0BBEDEF}">
      <dgm:prSet/>
      <dgm:spPr/>
      <dgm:t>
        <a:bodyPr/>
        <a:lstStyle/>
        <a:p>
          <a:endParaRPr lang="en-GB"/>
        </a:p>
      </dgm:t>
    </dgm:pt>
    <dgm:pt modelId="{9E5DA1CC-143E-41ED-AA94-0BFF178C32E9}" type="sibTrans" cxnId="{05FF6D5F-FCC3-4307-BF1C-03D2B0BBEDEF}">
      <dgm:prSet/>
      <dgm:spPr/>
      <dgm:t>
        <a:bodyPr/>
        <a:lstStyle/>
        <a:p>
          <a:endParaRPr lang="en-GB"/>
        </a:p>
      </dgm:t>
    </dgm:pt>
    <dgm:pt modelId="{9FD1B603-5D78-42BF-AEF8-44B65F5F15DC}">
      <dgm:prSet phldrT="[Text]" custT="1"/>
      <dgm:spPr>
        <a:solidFill>
          <a:srgbClr val="0ED0AB"/>
        </a:solidFill>
      </dgm:spPr>
      <dgm:t>
        <a:bodyPr/>
        <a:lstStyle/>
        <a:p>
          <a:r>
            <a:rPr lang="en-GB" sz="1100" dirty="0">
              <a:latin typeface="Trebuchet MS" panose="020B0603020202020204" pitchFamily="34" charset="0"/>
            </a:rPr>
            <a:t>Increased collaboration to drive more artistic trade to the local area</a:t>
          </a:r>
        </a:p>
      </dgm:t>
    </dgm:pt>
    <dgm:pt modelId="{961A9E25-715C-4166-B117-C012F7207044}" type="parTrans" cxnId="{EFCB4137-B0DF-4AF3-BBCA-498AF08671FD}">
      <dgm:prSet/>
      <dgm:spPr/>
      <dgm:t>
        <a:bodyPr/>
        <a:lstStyle/>
        <a:p>
          <a:endParaRPr lang="en-GB"/>
        </a:p>
      </dgm:t>
    </dgm:pt>
    <dgm:pt modelId="{5608AC3D-226D-435A-AF2F-A612D8F7FD7D}" type="sibTrans" cxnId="{EFCB4137-B0DF-4AF3-BBCA-498AF08671FD}">
      <dgm:prSet/>
      <dgm:spPr/>
      <dgm:t>
        <a:bodyPr/>
        <a:lstStyle/>
        <a:p>
          <a:endParaRPr lang="en-GB"/>
        </a:p>
      </dgm:t>
    </dgm:pt>
    <dgm:pt modelId="{A148B879-667D-4C4E-AF6F-6E97038D0DEF}">
      <dgm:prSet phldrT="[Text]" custT="1"/>
      <dgm:spPr>
        <a:solidFill>
          <a:srgbClr val="00B0F0"/>
        </a:solidFill>
      </dgm:spPr>
      <dgm:t>
        <a:bodyPr/>
        <a:lstStyle/>
        <a:p>
          <a:pPr marL="57150" lvl="1" indent="-57150" algn="l" defTabSz="488950">
            <a:lnSpc>
              <a:spcPct val="90000"/>
            </a:lnSpc>
            <a:spcBef>
              <a:spcPct val="0"/>
            </a:spcBef>
            <a:spcAft>
              <a:spcPct val="15000"/>
            </a:spcAft>
            <a:buChar char="•"/>
          </a:pPr>
          <a:r>
            <a:rPr lang="en-GB" sz="1100" kern="1200" dirty="0">
              <a:solidFill>
                <a:prstClr val="black">
                  <a:hueOff val="0"/>
                  <a:satOff val="0"/>
                  <a:lumOff val="0"/>
                  <a:alphaOff val="0"/>
                </a:prstClr>
              </a:solidFill>
              <a:latin typeface="Trebuchet MS" panose="020B0603020202020204" pitchFamily="34" charset="0"/>
              <a:ea typeface="+mn-ea"/>
              <a:cs typeface="+mn-cs"/>
            </a:rPr>
            <a:t>Work with partners to provide training programme</a:t>
          </a:r>
        </a:p>
        <a:p>
          <a:pPr marL="57150" lvl="1" indent="-57150" algn="l" defTabSz="488950">
            <a:lnSpc>
              <a:spcPct val="90000"/>
            </a:lnSpc>
            <a:spcBef>
              <a:spcPct val="0"/>
            </a:spcBef>
            <a:spcAft>
              <a:spcPct val="15000"/>
            </a:spcAft>
            <a:buChar char="•"/>
          </a:pPr>
          <a:r>
            <a:rPr lang="en-GB" sz="1100" kern="1200" dirty="0">
              <a:solidFill>
                <a:prstClr val="black">
                  <a:hueOff val="0"/>
                  <a:satOff val="0"/>
                  <a:lumOff val="0"/>
                  <a:alphaOff val="0"/>
                </a:prstClr>
              </a:solidFill>
              <a:latin typeface="Trebuchet MS" panose="020B0603020202020204" pitchFamily="34" charset="0"/>
              <a:ea typeface="+mn-ea"/>
              <a:cs typeface="+mn-cs"/>
            </a:rPr>
            <a:t>Provide mentors and tutors o support young people in chosen careers</a:t>
          </a:r>
        </a:p>
        <a:p>
          <a:pPr marL="57150" lvl="1" indent="-57150" algn="l" defTabSz="488950">
            <a:lnSpc>
              <a:spcPct val="90000"/>
            </a:lnSpc>
            <a:spcBef>
              <a:spcPct val="0"/>
            </a:spcBef>
            <a:spcAft>
              <a:spcPct val="15000"/>
            </a:spcAft>
            <a:buChar char="•"/>
          </a:pPr>
          <a:r>
            <a:rPr lang="en-GB" sz="1100" kern="1200" dirty="0">
              <a:solidFill>
                <a:prstClr val="black">
                  <a:hueOff val="0"/>
                  <a:satOff val="0"/>
                  <a:lumOff val="0"/>
                  <a:alphaOff val="0"/>
                </a:prstClr>
              </a:solidFill>
              <a:latin typeface="Trebuchet MS" panose="020B0603020202020204" pitchFamily="34" charset="0"/>
              <a:ea typeface="+mn-ea"/>
              <a:cs typeface="+mn-cs"/>
            </a:rPr>
            <a:t>Provide space for exhibition and production of goods</a:t>
          </a:r>
        </a:p>
      </dgm:t>
    </dgm:pt>
    <dgm:pt modelId="{D7AD071A-786D-4A4D-81B9-2158C60CA09F}" type="parTrans" cxnId="{C0768AA0-9011-49A2-87EC-F3BA2E382AB4}">
      <dgm:prSet/>
      <dgm:spPr/>
      <dgm:t>
        <a:bodyPr/>
        <a:lstStyle/>
        <a:p>
          <a:endParaRPr lang="en-GB"/>
        </a:p>
      </dgm:t>
    </dgm:pt>
    <dgm:pt modelId="{0661A289-0FD4-4C67-BA3E-1C26A189076C}" type="sibTrans" cxnId="{C0768AA0-9011-49A2-87EC-F3BA2E382AB4}">
      <dgm:prSet/>
      <dgm:spPr/>
      <dgm:t>
        <a:bodyPr/>
        <a:lstStyle/>
        <a:p>
          <a:endParaRPr lang="en-GB"/>
        </a:p>
      </dgm:t>
    </dgm:pt>
    <dgm:pt modelId="{FFC7A765-CA32-466A-8311-3E5CF27FA413}">
      <dgm:prSet custT="1"/>
      <dgm:spPr>
        <a:solidFill>
          <a:srgbClr val="FCB6EA">
            <a:alpha val="89804"/>
          </a:srgbClr>
        </a:solidFill>
      </dgm:spPr>
      <dgm:t>
        <a:bodyPr/>
        <a:lstStyle/>
        <a:p>
          <a:r>
            <a:rPr lang="en-GB" sz="1100" dirty="0">
              <a:latin typeface="Trebuchet MS" panose="020B0603020202020204" pitchFamily="34" charset="0"/>
            </a:rPr>
            <a:t>Develop relationship with funders</a:t>
          </a:r>
        </a:p>
      </dgm:t>
    </dgm:pt>
    <dgm:pt modelId="{928F2133-5EA6-4AE3-BF45-D4290C496067}" type="parTrans" cxnId="{553BF9B0-8564-45B1-AA9E-63DF7A7476F3}">
      <dgm:prSet/>
      <dgm:spPr/>
      <dgm:t>
        <a:bodyPr/>
        <a:lstStyle/>
        <a:p>
          <a:endParaRPr lang="en-GB"/>
        </a:p>
      </dgm:t>
    </dgm:pt>
    <dgm:pt modelId="{D3D8497E-3FEA-48F0-855B-3174A6E9B0F9}" type="sibTrans" cxnId="{553BF9B0-8564-45B1-AA9E-63DF7A7476F3}">
      <dgm:prSet/>
      <dgm:spPr/>
      <dgm:t>
        <a:bodyPr/>
        <a:lstStyle/>
        <a:p>
          <a:endParaRPr lang="en-GB"/>
        </a:p>
      </dgm:t>
    </dgm:pt>
    <dgm:pt modelId="{7CE932F7-9681-4556-B568-A1A5E8DF01B1}">
      <dgm:prSet custT="1"/>
      <dgm:spPr>
        <a:solidFill>
          <a:srgbClr val="FCB6EA">
            <a:alpha val="89804"/>
          </a:srgbClr>
        </a:solidFill>
      </dgm:spPr>
      <dgm:t>
        <a:bodyPr/>
        <a:lstStyle/>
        <a:p>
          <a:r>
            <a:rPr lang="en-GB" sz="1100" dirty="0">
              <a:latin typeface="Trebuchet MS" panose="020B0603020202020204" pitchFamily="34" charset="0"/>
            </a:rPr>
            <a:t>Develop relationship with corporate sponsors</a:t>
          </a:r>
        </a:p>
      </dgm:t>
    </dgm:pt>
    <dgm:pt modelId="{BD93E472-63B6-4285-BB53-2F046E7D192F}" type="parTrans" cxnId="{DEEA882E-4D58-4315-BAA6-EAB04B2EC7F2}">
      <dgm:prSet/>
      <dgm:spPr/>
      <dgm:t>
        <a:bodyPr/>
        <a:lstStyle/>
        <a:p>
          <a:endParaRPr lang="en-GB"/>
        </a:p>
      </dgm:t>
    </dgm:pt>
    <dgm:pt modelId="{BD5A20B7-5C6B-41A2-9999-B124736349C2}" type="sibTrans" cxnId="{DEEA882E-4D58-4315-BAA6-EAB04B2EC7F2}">
      <dgm:prSet/>
      <dgm:spPr/>
      <dgm:t>
        <a:bodyPr/>
        <a:lstStyle/>
        <a:p>
          <a:endParaRPr lang="en-GB"/>
        </a:p>
      </dgm:t>
    </dgm:pt>
    <dgm:pt modelId="{70837C89-8066-4B6E-A05A-06A761F909B1}">
      <dgm:prSet custT="1"/>
      <dgm:spPr>
        <a:solidFill>
          <a:srgbClr val="FCB6EA">
            <a:alpha val="89804"/>
          </a:srgbClr>
        </a:solidFill>
      </dgm:spPr>
      <dgm:t>
        <a:bodyPr/>
        <a:lstStyle/>
        <a:p>
          <a:r>
            <a:rPr lang="en-GB" sz="1100" dirty="0">
              <a:latin typeface="Trebuchet MS" panose="020B0603020202020204" pitchFamily="34" charset="0"/>
            </a:rPr>
            <a:t>Develop relationship with local business people</a:t>
          </a:r>
        </a:p>
      </dgm:t>
    </dgm:pt>
    <dgm:pt modelId="{821D9C8B-96DA-4A5E-B3CD-CAD5FA8E6A8C}" type="parTrans" cxnId="{E410DE58-FC63-484C-86EF-5503F00442C8}">
      <dgm:prSet/>
      <dgm:spPr/>
      <dgm:t>
        <a:bodyPr/>
        <a:lstStyle/>
        <a:p>
          <a:endParaRPr lang="en-GB"/>
        </a:p>
      </dgm:t>
    </dgm:pt>
    <dgm:pt modelId="{D06CD3B1-AC7D-427E-81E1-A98B8F408A31}" type="sibTrans" cxnId="{E410DE58-FC63-484C-86EF-5503F00442C8}">
      <dgm:prSet/>
      <dgm:spPr/>
      <dgm:t>
        <a:bodyPr/>
        <a:lstStyle/>
        <a:p>
          <a:endParaRPr lang="en-GB"/>
        </a:p>
      </dgm:t>
    </dgm:pt>
    <dgm:pt modelId="{2C49CAA8-FAB1-49EA-8ABB-E64E091DB1C0}">
      <dgm:prSet phldrT="[Text]" custT="1"/>
      <dgm:spPr>
        <a:solidFill>
          <a:schemeClr val="accent2">
            <a:lumMod val="60000"/>
            <a:lumOff val="40000"/>
          </a:schemeClr>
        </a:solidFill>
      </dgm:spPr>
      <dgm:t>
        <a:bodyPr/>
        <a:lstStyle/>
        <a:p>
          <a:r>
            <a:rPr lang="en-GB" sz="1100" dirty="0">
              <a:latin typeface="Trebuchet MS" panose="020B0603020202020204" pitchFamily="34" charset="0"/>
            </a:rPr>
            <a:t>provision of skills to local young people</a:t>
          </a:r>
        </a:p>
      </dgm:t>
    </dgm:pt>
    <dgm:pt modelId="{A05F37CA-CBE7-4D28-918E-1F3958965696}" type="parTrans" cxnId="{75F95485-A659-44DB-96E8-5495FF61C9B9}">
      <dgm:prSet/>
      <dgm:spPr/>
      <dgm:t>
        <a:bodyPr/>
        <a:lstStyle/>
        <a:p>
          <a:endParaRPr lang="en-GB"/>
        </a:p>
      </dgm:t>
    </dgm:pt>
    <dgm:pt modelId="{82E1E4DE-5FA4-4EB9-86DD-EAA7C2D7A640}" type="sibTrans" cxnId="{75F95485-A659-44DB-96E8-5495FF61C9B9}">
      <dgm:prSet/>
      <dgm:spPr/>
      <dgm:t>
        <a:bodyPr/>
        <a:lstStyle/>
        <a:p>
          <a:endParaRPr lang="en-GB"/>
        </a:p>
      </dgm:t>
    </dgm:pt>
    <dgm:pt modelId="{E57D4AE2-611F-47F4-A878-3DC76CF96D19}">
      <dgm:prSet phldrT="[Text]" custT="1"/>
      <dgm:spPr>
        <a:solidFill>
          <a:schemeClr val="accent2">
            <a:lumMod val="60000"/>
            <a:lumOff val="40000"/>
          </a:schemeClr>
        </a:solidFill>
      </dgm:spPr>
      <dgm:t>
        <a:bodyPr/>
        <a:lstStyle/>
        <a:p>
          <a:r>
            <a:rPr lang="en-GB" sz="1100" dirty="0">
              <a:latin typeface="Trebuchet MS" panose="020B0603020202020204" pitchFamily="34" charset="0"/>
            </a:rPr>
            <a:t>Reduction in unemployment with the local area</a:t>
          </a:r>
        </a:p>
      </dgm:t>
    </dgm:pt>
    <dgm:pt modelId="{6C4E64DB-9907-4D9F-8071-122779529EF2}" type="parTrans" cxnId="{1520C209-4E7A-451C-8757-925C71D32D96}">
      <dgm:prSet/>
      <dgm:spPr/>
      <dgm:t>
        <a:bodyPr/>
        <a:lstStyle/>
        <a:p>
          <a:endParaRPr lang="en-GB"/>
        </a:p>
      </dgm:t>
    </dgm:pt>
    <dgm:pt modelId="{8D578FF2-74B0-4FB5-91F0-E91ED9E306C0}" type="sibTrans" cxnId="{1520C209-4E7A-451C-8757-925C71D32D96}">
      <dgm:prSet/>
      <dgm:spPr/>
      <dgm:t>
        <a:bodyPr/>
        <a:lstStyle/>
        <a:p>
          <a:endParaRPr lang="en-GB"/>
        </a:p>
      </dgm:t>
    </dgm:pt>
    <dgm:pt modelId="{27CA9B80-2CBE-4D41-ABF4-2598F521A735}">
      <dgm:prSet phldrT="[Text]" custT="1"/>
      <dgm:spPr>
        <a:solidFill>
          <a:srgbClr val="0ED0AB"/>
        </a:solidFill>
      </dgm:spPr>
      <dgm:t>
        <a:bodyPr/>
        <a:lstStyle/>
        <a:p>
          <a:r>
            <a:rPr lang="en-GB" sz="1100" dirty="0">
              <a:latin typeface="Trebuchet MS" panose="020B0603020202020204" pitchFamily="34" charset="0"/>
            </a:rPr>
            <a:t>Enhanced Fostering  a creative enterprises hub in the local area</a:t>
          </a:r>
        </a:p>
      </dgm:t>
    </dgm:pt>
    <dgm:pt modelId="{E2D58DB7-449F-4106-B843-6AFA75BCE01C}" type="parTrans" cxnId="{AA1FBC20-D6F1-4E8B-8F3B-083F513C3E80}">
      <dgm:prSet/>
      <dgm:spPr/>
      <dgm:t>
        <a:bodyPr/>
        <a:lstStyle/>
        <a:p>
          <a:endParaRPr lang="en-GB"/>
        </a:p>
      </dgm:t>
    </dgm:pt>
    <dgm:pt modelId="{A820F2A2-E2E1-47B0-AFAC-8F90B13DBADE}" type="sibTrans" cxnId="{AA1FBC20-D6F1-4E8B-8F3B-083F513C3E80}">
      <dgm:prSet/>
      <dgm:spPr/>
      <dgm:t>
        <a:bodyPr/>
        <a:lstStyle/>
        <a:p>
          <a:endParaRPr lang="en-GB"/>
        </a:p>
      </dgm:t>
    </dgm:pt>
    <dgm:pt modelId="{0C49FDD9-222F-4440-8D51-C07454F19569}">
      <dgm:prSet custT="1"/>
      <dgm:spPr>
        <a:solidFill>
          <a:srgbClr val="92D050"/>
        </a:solidFill>
      </dgm:spPr>
      <dgm:t>
        <a:bodyPr/>
        <a:lstStyle/>
        <a:p>
          <a:r>
            <a:rPr lang="en-GB" sz="1100" dirty="0">
              <a:latin typeface="Trebuchet MS" panose="020B0603020202020204" pitchFamily="34" charset="0"/>
            </a:rPr>
            <a:t>Number of hours and young people trained</a:t>
          </a:r>
        </a:p>
      </dgm:t>
    </dgm:pt>
    <dgm:pt modelId="{F2F5492E-D4A1-4D25-B127-6038DE5EA4DA}" type="parTrans" cxnId="{60B127B8-88EF-451A-BA93-44F7A86A8943}">
      <dgm:prSet/>
      <dgm:spPr/>
      <dgm:t>
        <a:bodyPr/>
        <a:lstStyle/>
        <a:p>
          <a:endParaRPr lang="en-GB"/>
        </a:p>
      </dgm:t>
    </dgm:pt>
    <dgm:pt modelId="{6803014D-1EED-49F8-AE57-CADCCAB43301}" type="sibTrans" cxnId="{60B127B8-88EF-451A-BA93-44F7A86A8943}">
      <dgm:prSet/>
      <dgm:spPr/>
      <dgm:t>
        <a:bodyPr/>
        <a:lstStyle/>
        <a:p>
          <a:endParaRPr lang="en-GB"/>
        </a:p>
      </dgm:t>
    </dgm:pt>
    <dgm:pt modelId="{93C77B7A-0FCD-4C98-BCE0-7FEAAA2EEE38}">
      <dgm:prSet phldrT="[Text]" custT="1"/>
      <dgm:spPr>
        <a:solidFill>
          <a:srgbClr val="0ED0AB"/>
        </a:solidFill>
      </dgm:spPr>
      <dgm:t>
        <a:bodyPr/>
        <a:lstStyle/>
        <a:p>
          <a:r>
            <a:rPr lang="en-GB" sz="1100" dirty="0">
              <a:latin typeface="Trebuchet MS" panose="020B0603020202020204" pitchFamily="34" charset="0"/>
            </a:rPr>
            <a:t>Improved exhibition space attractive </a:t>
          </a:r>
        </a:p>
      </dgm:t>
    </dgm:pt>
    <dgm:pt modelId="{E63D8856-6AB1-46AA-AAD5-8B609679660C}" type="parTrans" cxnId="{56C1B069-7B58-48C2-B5CB-9629C8B2330B}">
      <dgm:prSet/>
      <dgm:spPr/>
      <dgm:t>
        <a:bodyPr/>
        <a:lstStyle/>
        <a:p>
          <a:endParaRPr lang="en-GB"/>
        </a:p>
      </dgm:t>
    </dgm:pt>
    <dgm:pt modelId="{7F7E15CC-680F-46CA-8F14-7BEB2A783571}" type="sibTrans" cxnId="{56C1B069-7B58-48C2-B5CB-9629C8B2330B}">
      <dgm:prSet/>
      <dgm:spPr/>
      <dgm:t>
        <a:bodyPr/>
        <a:lstStyle/>
        <a:p>
          <a:endParaRPr lang="en-GB"/>
        </a:p>
      </dgm:t>
    </dgm:pt>
    <dgm:pt modelId="{213D15EF-4099-4AE6-9379-09103E172EC7}">
      <dgm:prSet phldrT="[Text]"/>
      <dgm:spPr>
        <a:solidFill>
          <a:srgbClr val="0ED0AB"/>
        </a:solidFill>
      </dgm:spPr>
      <dgm:t>
        <a:bodyPr/>
        <a:lstStyle/>
        <a:p>
          <a:r>
            <a:rPr lang="en-GB" dirty="0"/>
            <a:t>Outcomes</a:t>
          </a:r>
        </a:p>
      </dgm:t>
    </dgm:pt>
    <dgm:pt modelId="{7ECA0731-7585-4521-8AD4-434EC863B05A}" type="sibTrans" cxnId="{820AAF41-1D23-45E7-BF96-C227614661D5}">
      <dgm:prSet/>
      <dgm:spPr/>
      <dgm:t>
        <a:bodyPr/>
        <a:lstStyle/>
        <a:p>
          <a:endParaRPr lang="en-GB"/>
        </a:p>
      </dgm:t>
    </dgm:pt>
    <dgm:pt modelId="{5EE8FE8E-5D10-4EFC-8930-4C980E127790}" type="parTrans" cxnId="{820AAF41-1D23-45E7-BF96-C227614661D5}">
      <dgm:prSet/>
      <dgm:spPr/>
      <dgm:t>
        <a:bodyPr/>
        <a:lstStyle/>
        <a:p>
          <a:endParaRPr lang="en-GB"/>
        </a:p>
      </dgm:t>
    </dgm:pt>
    <dgm:pt modelId="{702005C3-CB61-4FAF-B3BD-F25E94C3E8F3}">
      <dgm:prSet phldrT="[Text]"/>
      <dgm:spPr>
        <a:solidFill>
          <a:srgbClr val="00B0F0"/>
        </a:solidFill>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GB" dirty="0"/>
            <a:t>Activities</a:t>
          </a:r>
        </a:p>
      </dgm:t>
    </dgm:pt>
    <dgm:pt modelId="{6BC1D636-4965-473A-9EA1-5DD2BB8166C1}" type="sibTrans" cxnId="{391FA536-3B50-4C66-9EBA-D2DFCCA30DAC}">
      <dgm:prSet/>
      <dgm:spPr/>
      <dgm:t>
        <a:bodyPr/>
        <a:lstStyle/>
        <a:p>
          <a:endParaRPr lang="en-GB"/>
        </a:p>
      </dgm:t>
    </dgm:pt>
    <dgm:pt modelId="{5267B9A7-C2D0-4918-A69A-7904F4C61B3C}" type="parTrans" cxnId="{391FA536-3B50-4C66-9EBA-D2DFCCA30DAC}">
      <dgm:prSet/>
      <dgm:spPr/>
      <dgm:t>
        <a:bodyPr/>
        <a:lstStyle/>
        <a:p>
          <a:endParaRPr lang="en-GB"/>
        </a:p>
      </dgm:t>
    </dgm:pt>
    <dgm:pt modelId="{B3781E73-DEFB-4AC0-8A0C-8DF35686762B}">
      <dgm:prSet/>
      <dgm:spPr>
        <a:solidFill>
          <a:srgbClr val="FCB6EA"/>
        </a:solidFill>
      </dgm:spPr>
      <dgm:t>
        <a:bodyPr/>
        <a:lstStyle/>
        <a:p>
          <a:r>
            <a:rPr lang="en-GB" dirty="0"/>
            <a:t>Inputs                          </a:t>
          </a:r>
        </a:p>
      </dgm:t>
    </dgm:pt>
    <dgm:pt modelId="{FB3CAC2D-38A9-4E3F-85C0-8703D0593793}" type="sibTrans" cxnId="{1EFD52AD-DC02-4EC2-B570-11E9E390597C}">
      <dgm:prSet/>
      <dgm:spPr/>
      <dgm:t>
        <a:bodyPr/>
        <a:lstStyle/>
        <a:p>
          <a:endParaRPr lang="en-GB"/>
        </a:p>
      </dgm:t>
    </dgm:pt>
    <dgm:pt modelId="{2328541E-BC1C-4263-98BF-1F523664BF36}" type="parTrans" cxnId="{1EFD52AD-DC02-4EC2-B570-11E9E390597C}">
      <dgm:prSet/>
      <dgm:spPr/>
      <dgm:t>
        <a:bodyPr/>
        <a:lstStyle/>
        <a:p>
          <a:endParaRPr lang="en-GB"/>
        </a:p>
      </dgm:t>
    </dgm:pt>
    <dgm:pt modelId="{946C710B-AEA3-4E12-B195-1CD79B0BF32C}">
      <dgm:prSet/>
      <dgm:spPr>
        <a:solidFill>
          <a:srgbClr val="92D050"/>
        </a:solidFill>
      </dgm:spPr>
      <dgm:t>
        <a:bodyPr/>
        <a:lstStyle/>
        <a:p>
          <a:r>
            <a:rPr lang="en-GB" dirty="0"/>
            <a:t>outputs</a:t>
          </a:r>
        </a:p>
      </dgm:t>
    </dgm:pt>
    <dgm:pt modelId="{96674642-4B10-4379-862D-F96AB8470A28}" type="sibTrans" cxnId="{E134970C-0492-4782-8617-AC70E8F21183}">
      <dgm:prSet/>
      <dgm:spPr/>
      <dgm:t>
        <a:bodyPr/>
        <a:lstStyle/>
        <a:p>
          <a:endParaRPr lang="en-GB"/>
        </a:p>
      </dgm:t>
    </dgm:pt>
    <dgm:pt modelId="{9D6CF204-408D-41DA-B570-4132CAA29430}" type="parTrans" cxnId="{E134970C-0492-4782-8617-AC70E8F21183}">
      <dgm:prSet/>
      <dgm:spPr/>
      <dgm:t>
        <a:bodyPr/>
        <a:lstStyle/>
        <a:p>
          <a:endParaRPr lang="en-GB"/>
        </a:p>
      </dgm:t>
    </dgm:pt>
    <dgm:pt modelId="{76069400-0924-4061-8232-4C75D4086289}">
      <dgm:prSet custT="1"/>
      <dgm:spPr>
        <a:solidFill>
          <a:srgbClr val="92D050"/>
        </a:solidFill>
      </dgm:spPr>
      <dgm:t>
        <a:bodyPr/>
        <a:lstStyle/>
        <a:p>
          <a:r>
            <a:rPr lang="en-GB" sz="1100" dirty="0">
              <a:latin typeface="Trebuchet MS" panose="020B0603020202020204" pitchFamily="34" charset="0"/>
            </a:rPr>
            <a:t>Number of young people trained</a:t>
          </a:r>
        </a:p>
      </dgm:t>
    </dgm:pt>
    <dgm:pt modelId="{5218EEB5-4874-450E-A297-0FD3500B6FAA}" type="parTrans" cxnId="{F8676A5A-979B-437F-B94C-5D28C5F0853C}">
      <dgm:prSet/>
      <dgm:spPr/>
      <dgm:t>
        <a:bodyPr/>
        <a:lstStyle/>
        <a:p>
          <a:endParaRPr lang="en-GB"/>
        </a:p>
      </dgm:t>
    </dgm:pt>
    <dgm:pt modelId="{05A82C45-6911-4D6B-9046-B79823DA5178}" type="sibTrans" cxnId="{F8676A5A-979B-437F-B94C-5D28C5F0853C}">
      <dgm:prSet/>
      <dgm:spPr/>
      <dgm:t>
        <a:bodyPr/>
        <a:lstStyle/>
        <a:p>
          <a:endParaRPr lang="en-GB"/>
        </a:p>
      </dgm:t>
    </dgm:pt>
    <dgm:pt modelId="{6EC64E93-B78E-4B98-AC0C-2BE35457A9CA}">
      <dgm:prSet custT="1"/>
      <dgm:spPr>
        <a:solidFill>
          <a:srgbClr val="92D050"/>
        </a:solidFill>
      </dgm:spPr>
      <dgm:t>
        <a:bodyPr/>
        <a:lstStyle/>
        <a:p>
          <a:r>
            <a:rPr lang="en-GB" sz="1100" dirty="0">
              <a:latin typeface="Trebuchet MS" panose="020B0603020202020204" pitchFamily="34" charset="0"/>
            </a:rPr>
            <a:t>Businesses recruited to and turnover generated</a:t>
          </a:r>
        </a:p>
      </dgm:t>
    </dgm:pt>
    <dgm:pt modelId="{DA1883AC-B4ED-4B76-9B21-B16420AB0598}" type="parTrans" cxnId="{C863D4B8-48DB-4B0C-8D92-CFD9FD47F806}">
      <dgm:prSet/>
      <dgm:spPr/>
      <dgm:t>
        <a:bodyPr/>
        <a:lstStyle/>
        <a:p>
          <a:endParaRPr lang="en-GB"/>
        </a:p>
      </dgm:t>
    </dgm:pt>
    <dgm:pt modelId="{CCB5B91E-D96B-4B65-AE42-EB7E9E9F7CB3}" type="sibTrans" cxnId="{C863D4B8-48DB-4B0C-8D92-CFD9FD47F806}">
      <dgm:prSet/>
      <dgm:spPr/>
      <dgm:t>
        <a:bodyPr/>
        <a:lstStyle/>
        <a:p>
          <a:endParaRPr lang="en-GB"/>
        </a:p>
      </dgm:t>
    </dgm:pt>
    <dgm:pt modelId="{699C413E-50E8-4DC8-A4CB-8D4FCA2A1E39}" type="pres">
      <dgm:prSet presAssocID="{4A238110-7DAB-42A2-88A5-B6FE981AD26E}" presName="Name0" presStyleCnt="0">
        <dgm:presLayoutVars>
          <dgm:dir/>
          <dgm:animLvl val="lvl"/>
          <dgm:resizeHandles val="exact"/>
        </dgm:presLayoutVars>
      </dgm:prSet>
      <dgm:spPr/>
    </dgm:pt>
    <dgm:pt modelId="{5F22B474-E861-4CE6-A74F-BF74801F0592}" type="pres">
      <dgm:prSet presAssocID="{976FD7A7-207E-48E7-856C-665C5650E0B8}" presName="linNode" presStyleCnt="0"/>
      <dgm:spPr/>
    </dgm:pt>
    <dgm:pt modelId="{863334F4-DEB6-4CD6-A244-53DA47F41A00}" type="pres">
      <dgm:prSet presAssocID="{976FD7A7-207E-48E7-856C-665C5650E0B8}" presName="parentText" presStyleLbl="node1" presStyleIdx="0" presStyleCnt="5" custLinFactNeighborX="-1405" custLinFactNeighborY="-229">
        <dgm:presLayoutVars>
          <dgm:chMax val="1"/>
          <dgm:bulletEnabled val="1"/>
        </dgm:presLayoutVars>
      </dgm:prSet>
      <dgm:spPr/>
    </dgm:pt>
    <dgm:pt modelId="{555ADD4A-45D2-46AB-939B-E61602E57C8E}" type="pres">
      <dgm:prSet presAssocID="{976FD7A7-207E-48E7-856C-665C5650E0B8}" presName="descendantText" presStyleLbl="alignAccFollowNode1" presStyleIdx="0" presStyleCnt="5" custLinFactNeighborY="0">
        <dgm:presLayoutVars>
          <dgm:bulletEnabled val="1"/>
        </dgm:presLayoutVars>
      </dgm:prSet>
      <dgm:spPr/>
    </dgm:pt>
    <dgm:pt modelId="{F638E808-E7A8-4080-BF87-FD722B968946}" type="pres">
      <dgm:prSet presAssocID="{FD51607C-EEA2-4BED-B000-2494AA50CE3D}" presName="sp" presStyleCnt="0"/>
      <dgm:spPr/>
    </dgm:pt>
    <dgm:pt modelId="{0843F4CF-E000-4599-96C7-60F8E56A7B37}" type="pres">
      <dgm:prSet presAssocID="{213D15EF-4099-4AE6-9379-09103E172EC7}" presName="linNode" presStyleCnt="0"/>
      <dgm:spPr/>
    </dgm:pt>
    <dgm:pt modelId="{BA9FBAD9-55A5-4188-909C-394B97E32142}" type="pres">
      <dgm:prSet presAssocID="{213D15EF-4099-4AE6-9379-09103E172EC7}" presName="parentText" presStyleLbl="node1" presStyleIdx="1" presStyleCnt="5" custLinFactNeighborY="913">
        <dgm:presLayoutVars>
          <dgm:chMax val="1"/>
          <dgm:bulletEnabled val="1"/>
        </dgm:presLayoutVars>
      </dgm:prSet>
      <dgm:spPr/>
    </dgm:pt>
    <dgm:pt modelId="{4844FE15-2CE8-4D7F-B4ED-929AEAAC66EB}" type="pres">
      <dgm:prSet presAssocID="{213D15EF-4099-4AE6-9379-09103E172EC7}" presName="descendantText" presStyleLbl="alignAccFollowNode1" presStyleIdx="1" presStyleCnt="5" custLinFactNeighborX="0" custLinFactNeighborY="3585">
        <dgm:presLayoutVars>
          <dgm:bulletEnabled val="1"/>
        </dgm:presLayoutVars>
      </dgm:prSet>
      <dgm:spPr/>
    </dgm:pt>
    <dgm:pt modelId="{BFB97DB0-70D0-4FE9-AD56-909B523B2B11}" type="pres">
      <dgm:prSet presAssocID="{7ECA0731-7585-4521-8AD4-434EC863B05A}" presName="sp" presStyleCnt="0"/>
      <dgm:spPr/>
    </dgm:pt>
    <dgm:pt modelId="{FEBBBE9E-A041-4463-B446-0AF6DAB85CE7}" type="pres">
      <dgm:prSet presAssocID="{946C710B-AEA3-4E12-B195-1CD79B0BF32C}" presName="linNode" presStyleCnt="0"/>
      <dgm:spPr/>
    </dgm:pt>
    <dgm:pt modelId="{B9B26B6F-2ACA-467E-8D4E-FDE4FCB4AB5C}" type="pres">
      <dgm:prSet presAssocID="{946C710B-AEA3-4E12-B195-1CD79B0BF32C}" presName="parentText" presStyleLbl="node1" presStyleIdx="2" presStyleCnt="5">
        <dgm:presLayoutVars>
          <dgm:chMax val="1"/>
          <dgm:bulletEnabled val="1"/>
        </dgm:presLayoutVars>
      </dgm:prSet>
      <dgm:spPr/>
    </dgm:pt>
    <dgm:pt modelId="{68332FA9-37B7-44F3-9A63-D238005AF25D}" type="pres">
      <dgm:prSet presAssocID="{946C710B-AEA3-4E12-B195-1CD79B0BF32C}" presName="descendantText" presStyleLbl="alignAccFollowNode1" presStyleIdx="2" presStyleCnt="5" custLinFactNeighborY="0">
        <dgm:presLayoutVars>
          <dgm:bulletEnabled val="1"/>
        </dgm:presLayoutVars>
      </dgm:prSet>
      <dgm:spPr/>
    </dgm:pt>
    <dgm:pt modelId="{B2728CAC-DB93-490E-B47B-A45D6B88E88A}" type="pres">
      <dgm:prSet presAssocID="{96674642-4B10-4379-862D-F96AB8470A28}" presName="sp" presStyleCnt="0"/>
      <dgm:spPr/>
    </dgm:pt>
    <dgm:pt modelId="{4F021A0F-9807-4084-A94E-7EC7030DF991}" type="pres">
      <dgm:prSet presAssocID="{702005C3-CB61-4FAF-B3BD-F25E94C3E8F3}" presName="linNode" presStyleCnt="0"/>
      <dgm:spPr/>
    </dgm:pt>
    <dgm:pt modelId="{7ABD7098-BD47-4470-8074-106844FB4E7B}" type="pres">
      <dgm:prSet presAssocID="{702005C3-CB61-4FAF-B3BD-F25E94C3E8F3}" presName="parentText" presStyleLbl="node1" presStyleIdx="3" presStyleCnt="5" custLinFactNeighborY="0">
        <dgm:presLayoutVars>
          <dgm:chMax val="1"/>
          <dgm:bulletEnabled val="1"/>
        </dgm:presLayoutVars>
      </dgm:prSet>
      <dgm:spPr/>
    </dgm:pt>
    <dgm:pt modelId="{84C0ADA1-B547-4B1D-AA0D-BA6E51CA77FA}" type="pres">
      <dgm:prSet presAssocID="{702005C3-CB61-4FAF-B3BD-F25E94C3E8F3}" presName="descendantText" presStyleLbl="alignAccFollowNode1" presStyleIdx="3" presStyleCnt="5" custLinFactNeighborY="0">
        <dgm:presLayoutVars>
          <dgm:bulletEnabled val="1"/>
        </dgm:presLayoutVars>
      </dgm:prSet>
      <dgm:spPr/>
    </dgm:pt>
    <dgm:pt modelId="{5D5536A5-A94D-4A57-9CB5-834C356C0A36}" type="pres">
      <dgm:prSet presAssocID="{6BC1D636-4965-473A-9EA1-5DD2BB8166C1}" presName="sp" presStyleCnt="0"/>
      <dgm:spPr/>
    </dgm:pt>
    <dgm:pt modelId="{04A5911A-300F-40C2-A6E9-93B447851240}" type="pres">
      <dgm:prSet presAssocID="{B3781E73-DEFB-4AC0-8A0C-8DF35686762B}" presName="linNode" presStyleCnt="0"/>
      <dgm:spPr/>
    </dgm:pt>
    <dgm:pt modelId="{41AF4DD9-C49F-4C65-9A60-B2F2A1766F13}" type="pres">
      <dgm:prSet presAssocID="{B3781E73-DEFB-4AC0-8A0C-8DF35686762B}" presName="parentText" presStyleLbl="node1" presStyleIdx="4" presStyleCnt="5" custAng="0">
        <dgm:presLayoutVars>
          <dgm:chMax val="1"/>
          <dgm:bulletEnabled val="1"/>
        </dgm:presLayoutVars>
      </dgm:prSet>
      <dgm:spPr/>
    </dgm:pt>
    <dgm:pt modelId="{B5ECB4D3-845C-438A-9A7E-6E0484C2F8D5}" type="pres">
      <dgm:prSet presAssocID="{B3781E73-DEFB-4AC0-8A0C-8DF35686762B}" presName="descendantText" presStyleLbl="alignAccFollowNode1" presStyleIdx="4" presStyleCnt="5" custLinFactNeighborX="-1090" custLinFactNeighborY="0">
        <dgm:presLayoutVars>
          <dgm:bulletEnabled val="1"/>
        </dgm:presLayoutVars>
      </dgm:prSet>
      <dgm:spPr/>
    </dgm:pt>
  </dgm:ptLst>
  <dgm:cxnLst>
    <dgm:cxn modelId="{1520C209-4E7A-451C-8757-925C71D32D96}" srcId="{976FD7A7-207E-48E7-856C-665C5650E0B8}" destId="{E57D4AE2-611F-47F4-A878-3DC76CF96D19}" srcOrd="2" destOrd="0" parTransId="{6C4E64DB-9907-4D9F-8071-122779529EF2}" sibTransId="{8D578FF2-74B0-4FB5-91F0-E91ED9E306C0}"/>
    <dgm:cxn modelId="{9F77FD09-85BF-4AA8-A7FF-7D2D3E73D1E8}" type="presOf" srcId="{76069400-0924-4061-8232-4C75D4086289}" destId="{68332FA9-37B7-44F3-9A63-D238005AF25D}" srcOrd="0" destOrd="1" presId="urn:microsoft.com/office/officeart/2005/8/layout/vList5"/>
    <dgm:cxn modelId="{BB66030A-2472-4B7A-B7B7-2D61AF21FEA2}" type="presOf" srcId="{946C710B-AEA3-4E12-B195-1CD79B0BF32C}" destId="{B9B26B6F-2ACA-467E-8D4E-FDE4FCB4AB5C}" srcOrd="0" destOrd="0" presId="urn:microsoft.com/office/officeart/2005/8/layout/vList5"/>
    <dgm:cxn modelId="{E134970C-0492-4782-8617-AC70E8F21183}" srcId="{4A238110-7DAB-42A2-88A5-B6FE981AD26E}" destId="{946C710B-AEA3-4E12-B195-1CD79B0BF32C}" srcOrd="2" destOrd="0" parTransId="{9D6CF204-408D-41DA-B570-4132CAA29430}" sibTransId="{96674642-4B10-4379-862D-F96AB8470A28}"/>
    <dgm:cxn modelId="{3649AB0C-2C54-49A2-A6B0-1315CB7EFC82}" type="presOf" srcId="{702005C3-CB61-4FAF-B3BD-F25E94C3E8F3}" destId="{7ABD7098-BD47-4470-8074-106844FB4E7B}" srcOrd="0" destOrd="0" presId="urn:microsoft.com/office/officeart/2005/8/layout/vList5"/>
    <dgm:cxn modelId="{AA1FBC20-D6F1-4E8B-8F3B-083F513C3E80}" srcId="{213D15EF-4099-4AE6-9379-09103E172EC7}" destId="{27CA9B80-2CBE-4D41-ABF4-2598F521A735}" srcOrd="0" destOrd="0" parTransId="{E2D58DB7-449F-4106-B843-6AFA75BCE01C}" sibTransId="{A820F2A2-E2E1-47B0-AFAC-8F90B13DBADE}"/>
    <dgm:cxn modelId="{DEEA882E-4D58-4315-BAA6-EAB04B2EC7F2}" srcId="{B3781E73-DEFB-4AC0-8A0C-8DF35686762B}" destId="{7CE932F7-9681-4556-B568-A1A5E8DF01B1}" srcOrd="1" destOrd="0" parTransId="{BD93E472-63B6-4285-BB53-2F046E7D192F}" sibTransId="{BD5A20B7-5C6B-41A2-9999-B124736349C2}"/>
    <dgm:cxn modelId="{391FA536-3B50-4C66-9EBA-D2DFCCA30DAC}" srcId="{4A238110-7DAB-42A2-88A5-B6FE981AD26E}" destId="{702005C3-CB61-4FAF-B3BD-F25E94C3E8F3}" srcOrd="3" destOrd="0" parTransId="{5267B9A7-C2D0-4918-A69A-7904F4C61B3C}" sibTransId="{6BC1D636-4965-473A-9EA1-5DD2BB8166C1}"/>
    <dgm:cxn modelId="{EFCB4137-B0DF-4AF3-BBCA-498AF08671FD}" srcId="{213D15EF-4099-4AE6-9379-09103E172EC7}" destId="{9FD1B603-5D78-42BF-AEF8-44B65F5F15DC}" srcOrd="1" destOrd="0" parTransId="{961A9E25-715C-4166-B117-C012F7207044}" sibTransId="{5608AC3D-226D-435A-AF2F-A612D8F7FD7D}"/>
    <dgm:cxn modelId="{D3EC573D-FD0D-46BE-B53A-BF0799145C6E}" type="presOf" srcId="{976FD7A7-207E-48E7-856C-665C5650E0B8}" destId="{863334F4-DEB6-4CD6-A244-53DA47F41A00}" srcOrd="0" destOrd="0" presId="urn:microsoft.com/office/officeart/2005/8/layout/vList5"/>
    <dgm:cxn modelId="{FA7BE53E-AD42-4ABB-BA7A-8DD1C502C988}" type="presOf" srcId="{7CE932F7-9681-4556-B568-A1A5E8DF01B1}" destId="{B5ECB4D3-845C-438A-9A7E-6E0484C2F8D5}" srcOrd="0" destOrd="1" presId="urn:microsoft.com/office/officeart/2005/8/layout/vList5"/>
    <dgm:cxn modelId="{05FF6D5F-FCC3-4307-BF1C-03D2B0BBEDEF}" srcId="{976FD7A7-207E-48E7-856C-665C5650E0B8}" destId="{3E79AAA5-3E7D-4EAF-8517-82F3A4265773}" srcOrd="0" destOrd="0" parTransId="{0065897B-31D2-4B70-A6EF-167410CD41BF}" sibTransId="{9E5DA1CC-143E-41ED-AA94-0BFF178C32E9}"/>
    <dgm:cxn modelId="{820AAF41-1D23-45E7-BF96-C227614661D5}" srcId="{4A238110-7DAB-42A2-88A5-B6FE981AD26E}" destId="{213D15EF-4099-4AE6-9379-09103E172EC7}" srcOrd="1" destOrd="0" parTransId="{5EE8FE8E-5D10-4EFC-8930-4C980E127790}" sibTransId="{7ECA0731-7585-4521-8AD4-434EC863B05A}"/>
    <dgm:cxn modelId="{56C1B069-7B58-48C2-B5CB-9629C8B2330B}" srcId="{213D15EF-4099-4AE6-9379-09103E172EC7}" destId="{93C77B7A-0FCD-4C98-BCE0-7FEAAA2EEE38}" srcOrd="2" destOrd="0" parTransId="{E63D8856-6AB1-46AA-AAD5-8B609679660C}" sibTransId="{7F7E15CC-680F-46CA-8F14-7BEB2A783571}"/>
    <dgm:cxn modelId="{4535024B-23F3-4D35-9BC5-C7E6703A3A28}" srcId="{4A238110-7DAB-42A2-88A5-B6FE981AD26E}" destId="{976FD7A7-207E-48E7-856C-665C5650E0B8}" srcOrd="0" destOrd="0" parTransId="{CFA7AD59-536B-4775-BAF3-3543D63E7DB6}" sibTransId="{FD51607C-EEA2-4BED-B000-2494AA50CE3D}"/>
    <dgm:cxn modelId="{6400446B-113A-43C8-AF03-559ED04B7827}" type="presOf" srcId="{0C49FDD9-222F-4440-8D51-C07454F19569}" destId="{68332FA9-37B7-44F3-9A63-D238005AF25D}" srcOrd="0" destOrd="0" presId="urn:microsoft.com/office/officeart/2005/8/layout/vList5"/>
    <dgm:cxn modelId="{6C46EC4F-9FE6-42AB-A8BB-8D3C62ABBF47}" type="presOf" srcId="{A148B879-667D-4C4E-AF6F-6E97038D0DEF}" destId="{84C0ADA1-B547-4B1D-AA0D-BA6E51CA77FA}" srcOrd="0" destOrd="0" presId="urn:microsoft.com/office/officeart/2005/8/layout/vList5"/>
    <dgm:cxn modelId="{92D10257-D488-476F-9F86-FE73F0A9C7FD}" type="presOf" srcId="{3E79AAA5-3E7D-4EAF-8517-82F3A4265773}" destId="{555ADD4A-45D2-46AB-939B-E61602E57C8E}" srcOrd="0" destOrd="0" presId="urn:microsoft.com/office/officeart/2005/8/layout/vList5"/>
    <dgm:cxn modelId="{E410DE58-FC63-484C-86EF-5503F00442C8}" srcId="{B3781E73-DEFB-4AC0-8A0C-8DF35686762B}" destId="{70837C89-8066-4B6E-A05A-06A761F909B1}" srcOrd="2" destOrd="0" parTransId="{821D9C8B-96DA-4A5E-B3CD-CAD5FA8E6A8C}" sibTransId="{D06CD3B1-AC7D-427E-81E1-A98B8F408A31}"/>
    <dgm:cxn modelId="{F8676A5A-979B-437F-B94C-5D28C5F0853C}" srcId="{946C710B-AEA3-4E12-B195-1CD79B0BF32C}" destId="{76069400-0924-4061-8232-4C75D4086289}" srcOrd="1" destOrd="0" parTransId="{5218EEB5-4874-450E-A297-0FD3500B6FAA}" sibTransId="{05A82C45-6911-4D6B-9046-B79823DA5178}"/>
    <dgm:cxn modelId="{A5D5537B-C8C5-4148-A59F-7366072A03B5}" type="presOf" srcId="{27CA9B80-2CBE-4D41-ABF4-2598F521A735}" destId="{4844FE15-2CE8-4D7F-B4ED-929AEAAC66EB}" srcOrd="0" destOrd="0" presId="urn:microsoft.com/office/officeart/2005/8/layout/vList5"/>
    <dgm:cxn modelId="{58867B7B-38A0-45D2-B909-4C585E130E8B}" type="presOf" srcId="{9FD1B603-5D78-42BF-AEF8-44B65F5F15DC}" destId="{4844FE15-2CE8-4D7F-B4ED-929AEAAC66EB}" srcOrd="0" destOrd="1" presId="urn:microsoft.com/office/officeart/2005/8/layout/vList5"/>
    <dgm:cxn modelId="{5AF3157F-D526-4686-A7C1-80CCF3CA32F0}" type="presOf" srcId="{FFC7A765-CA32-466A-8311-3E5CF27FA413}" destId="{B5ECB4D3-845C-438A-9A7E-6E0484C2F8D5}" srcOrd="0" destOrd="0" presId="urn:microsoft.com/office/officeart/2005/8/layout/vList5"/>
    <dgm:cxn modelId="{1FAF1C80-C7A3-4C92-8937-77983CA73AA1}" type="presOf" srcId="{2C49CAA8-FAB1-49EA-8ABB-E64E091DB1C0}" destId="{555ADD4A-45D2-46AB-939B-E61602E57C8E}" srcOrd="0" destOrd="1" presId="urn:microsoft.com/office/officeart/2005/8/layout/vList5"/>
    <dgm:cxn modelId="{2505D081-4E49-4731-804C-FE65F6D8A6B0}" type="presOf" srcId="{70837C89-8066-4B6E-A05A-06A761F909B1}" destId="{B5ECB4D3-845C-438A-9A7E-6E0484C2F8D5}" srcOrd="0" destOrd="2" presId="urn:microsoft.com/office/officeart/2005/8/layout/vList5"/>
    <dgm:cxn modelId="{75F95485-A659-44DB-96E8-5495FF61C9B9}" srcId="{976FD7A7-207E-48E7-856C-665C5650E0B8}" destId="{2C49CAA8-FAB1-49EA-8ABB-E64E091DB1C0}" srcOrd="1" destOrd="0" parTransId="{A05F37CA-CBE7-4D28-918E-1F3958965696}" sibTransId="{82E1E4DE-5FA4-4EB9-86DD-EAA7C2D7A640}"/>
    <dgm:cxn modelId="{C0768AA0-9011-49A2-87EC-F3BA2E382AB4}" srcId="{702005C3-CB61-4FAF-B3BD-F25E94C3E8F3}" destId="{A148B879-667D-4C4E-AF6F-6E97038D0DEF}" srcOrd="0" destOrd="0" parTransId="{D7AD071A-786D-4A4D-81B9-2158C60CA09F}" sibTransId="{0661A289-0FD4-4C67-BA3E-1C26A189076C}"/>
    <dgm:cxn modelId="{1EFD52AD-DC02-4EC2-B570-11E9E390597C}" srcId="{4A238110-7DAB-42A2-88A5-B6FE981AD26E}" destId="{B3781E73-DEFB-4AC0-8A0C-8DF35686762B}" srcOrd="4" destOrd="0" parTransId="{2328541E-BC1C-4263-98BF-1F523664BF36}" sibTransId="{FB3CAC2D-38A9-4E3F-85C0-8703D0593793}"/>
    <dgm:cxn modelId="{553BF9B0-8564-45B1-AA9E-63DF7A7476F3}" srcId="{B3781E73-DEFB-4AC0-8A0C-8DF35686762B}" destId="{FFC7A765-CA32-466A-8311-3E5CF27FA413}" srcOrd="0" destOrd="0" parTransId="{928F2133-5EA6-4AE3-BF45-D4290C496067}" sibTransId="{D3D8497E-3FEA-48F0-855B-3174A6E9B0F9}"/>
    <dgm:cxn modelId="{60B127B8-88EF-451A-BA93-44F7A86A8943}" srcId="{946C710B-AEA3-4E12-B195-1CD79B0BF32C}" destId="{0C49FDD9-222F-4440-8D51-C07454F19569}" srcOrd="0" destOrd="0" parTransId="{F2F5492E-D4A1-4D25-B127-6038DE5EA4DA}" sibTransId="{6803014D-1EED-49F8-AE57-CADCCAB43301}"/>
    <dgm:cxn modelId="{C863D4B8-48DB-4B0C-8D92-CFD9FD47F806}" srcId="{946C710B-AEA3-4E12-B195-1CD79B0BF32C}" destId="{6EC64E93-B78E-4B98-AC0C-2BE35457A9CA}" srcOrd="2" destOrd="0" parTransId="{DA1883AC-B4ED-4B76-9B21-B16420AB0598}" sibTransId="{CCB5B91E-D96B-4B65-AE42-EB7E9E9F7CB3}"/>
    <dgm:cxn modelId="{561E50BC-BCF3-4B67-8E75-6ADAE13A5CA3}" type="presOf" srcId="{213D15EF-4099-4AE6-9379-09103E172EC7}" destId="{BA9FBAD9-55A5-4188-909C-394B97E32142}" srcOrd="0" destOrd="0" presId="urn:microsoft.com/office/officeart/2005/8/layout/vList5"/>
    <dgm:cxn modelId="{7917A2C6-E569-4076-B31B-E5B27B4E359C}" type="presOf" srcId="{E57D4AE2-611F-47F4-A878-3DC76CF96D19}" destId="{555ADD4A-45D2-46AB-939B-E61602E57C8E}" srcOrd="0" destOrd="2" presId="urn:microsoft.com/office/officeart/2005/8/layout/vList5"/>
    <dgm:cxn modelId="{84BFE4D0-9024-4BCA-BDBE-F254AD0FBF67}" type="presOf" srcId="{6EC64E93-B78E-4B98-AC0C-2BE35457A9CA}" destId="{68332FA9-37B7-44F3-9A63-D238005AF25D}" srcOrd="0" destOrd="2" presId="urn:microsoft.com/office/officeart/2005/8/layout/vList5"/>
    <dgm:cxn modelId="{6B00B5D3-0649-4952-8721-0A5315DA0E9E}" type="presOf" srcId="{B3781E73-DEFB-4AC0-8A0C-8DF35686762B}" destId="{41AF4DD9-C49F-4C65-9A60-B2F2A1766F13}" srcOrd="0" destOrd="0" presId="urn:microsoft.com/office/officeart/2005/8/layout/vList5"/>
    <dgm:cxn modelId="{ED5AB5D4-E67A-48B6-9C14-15F3E6B055FB}" type="presOf" srcId="{93C77B7A-0FCD-4C98-BCE0-7FEAAA2EEE38}" destId="{4844FE15-2CE8-4D7F-B4ED-929AEAAC66EB}" srcOrd="0" destOrd="2" presId="urn:microsoft.com/office/officeart/2005/8/layout/vList5"/>
    <dgm:cxn modelId="{DF397EEE-8E9D-4C22-BAE6-9E281E7B4EE4}" type="presOf" srcId="{4A238110-7DAB-42A2-88A5-B6FE981AD26E}" destId="{699C413E-50E8-4DC8-A4CB-8D4FCA2A1E39}" srcOrd="0" destOrd="0" presId="urn:microsoft.com/office/officeart/2005/8/layout/vList5"/>
    <dgm:cxn modelId="{B5C05418-7292-483F-A8E7-7D2DB752AF1F}" type="presParOf" srcId="{699C413E-50E8-4DC8-A4CB-8D4FCA2A1E39}" destId="{5F22B474-E861-4CE6-A74F-BF74801F0592}" srcOrd="0" destOrd="0" presId="urn:microsoft.com/office/officeart/2005/8/layout/vList5"/>
    <dgm:cxn modelId="{3A08DAE7-E7C1-4FF3-A35A-447D2180E9B6}" type="presParOf" srcId="{5F22B474-E861-4CE6-A74F-BF74801F0592}" destId="{863334F4-DEB6-4CD6-A244-53DA47F41A00}" srcOrd="0" destOrd="0" presId="urn:microsoft.com/office/officeart/2005/8/layout/vList5"/>
    <dgm:cxn modelId="{9B21CE9F-5655-4CE9-984F-EF5A896AC56C}" type="presParOf" srcId="{5F22B474-E861-4CE6-A74F-BF74801F0592}" destId="{555ADD4A-45D2-46AB-939B-E61602E57C8E}" srcOrd="1" destOrd="0" presId="urn:microsoft.com/office/officeart/2005/8/layout/vList5"/>
    <dgm:cxn modelId="{F0B5E300-BF5E-4842-B87E-19731F6E90AD}" type="presParOf" srcId="{699C413E-50E8-4DC8-A4CB-8D4FCA2A1E39}" destId="{F638E808-E7A8-4080-BF87-FD722B968946}" srcOrd="1" destOrd="0" presId="urn:microsoft.com/office/officeart/2005/8/layout/vList5"/>
    <dgm:cxn modelId="{0B530D8D-0124-44D4-9521-9CB627D1741D}" type="presParOf" srcId="{699C413E-50E8-4DC8-A4CB-8D4FCA2A1E39}" destId="{0843F4CF-E000-4599-96C7-60F8E56A7B37}" srcOrd="2" destOrd="0" presId="urn:microsoft.com/office/officeart/2005/8/layout/vList5"/>
    <dgm:cxn modelId="{4B6058E0-3846-468E-9A1C-E23521F4F125}" type="presParOf" srcId="{0843F4CF-E000-4599-96C7-60F8E56A7B37}" destId="{BA9FBAD9-55A5-4188-909C-394B97E32142}" srcOrd="0" destOrd="0" presId="urn:microsoft.com/office/officeart/2005/8/layout/vList5"/>
    <dgm:cxn modelId="{17B86562-3745-4FDD-BD8F-39C4AA3B77C0}" type="presParOf" srcId="{0843F4CF-E000-4599-96C7-60F8E56A7B37}" destId="{4844FE15-2CE8-4D7F-B4ED-929AEAAC66EB}" srcOrd="1" destOrd="0" presId="urn:microsoft.com/office/officeart/2005/8/layout/vList5"/>
    <dgm:cxn modelId="{90AFB1CD-B12A-47B3-BA42-3043F5663CF4}" type="presParOf" srcId="{699C413E-50E8-4DC8-A4CB-8D4FCA2A1E39}" destId="{BFB97DB0-70D0-4FE9-AD56-909B523B2B11}" srcOrd="3" destOrd="0" presId="urn:microsoft.com/office/officeart/2005/8/layout/vList5"/>
    <dgm:cxn modelId="{11E3039E-9E15-49D4-BCCA-78ADE37CB85A}" type="presParOf" srcId="{699C413E-50E8-4DC8-A4CB-8D4FCA2A1E39}" destId="{FEBBBE9E-A041-4463-B446-0AF6DAB85CE7}" srcOrd="4" destOrd="0" presId="urn:microsoft.com/office/officeart/2005/8/layout/vList5"/>
    <dgm:cxn modelId="{4928D21C-6B66-4270-888B-EB2174C2E651}" type="presParOf" srcId="{FEBBBE9E-A041-4463-B446-0AF6DAB85CE7}" destId="{B9B26B6F-2ACA-467E-8D4E-FDE4FCB4AB5C}" srcOrd="0" destOrd="0" presId="urn:microsoft.com/office/officeart/2005/8/layout/vList5"/>
    <dgm:cxn modelId="{33F109D2-A2A7-4F75-BE81-3947ED1FA8CD}" type="presParOf" srcId="{FEBBBE9E-A041-4463-B446-0AF6DAB85CE7}" destId="{68332FA9-37B7-44F3-9A63-D238005AF25D}" srcOrd="1" destOrd="0" presId="urn:microsoft.com/office/officeart/2005/8/layout/vList5"/>
    <dgm:cxn modelId="{D63F042E-11C4-436A-B2B4-EF6E67DBDFD4}" type="presParOf" srcId="{699C413E-50E8-4DC8-A4CB-8D4FCA2A1E39}" destId="{B2728CAC-DB93-490E-B47B-A45D6B88E88A}" srcOrd="5" destOrd="0" presId="urn:microsoft.com/office/officeart/2005/8/layout/vList5"/>
    <dgm:cxn modelId="{4CFFA3E1-A2AA-4CCD-B5E3-028B92F14EB7}" type="presParOf" srcId="{699C413E-50E8-4DC8-A4CB-8D4FCA2A1E39}" destId="{4F021A0F-9807-4084-A94E-7EC7030DF991}" srcOrd="6" destOrd="0" presId="urn:microsoft.com/office/officeart/2005/8/layout/vList5"/>
    <dgm:cxn modelId="{76FF637F-054B-4F1D-AEF1-1ABE693D8816}" type="presParOf" srcId="{4F021A0F-9807-4084-A94E-7EC7030DF991}" destId="{7ABD7098-BD47-4470-8074-106844FB4E7B}" srcOrd="0" destOrd="0" presId="urn:microsoft.com/office/officeart/2005/8/layout/vList5"/>
    <dgm:cxn modelId="{1CFB623E-D7C5-4C6D-A880-164F5A0E256E}" type="presParOf" srcId="{4F021A0F-9807-4084-A94E-7EC7030DF991}" destId="{84C0ADA1-B547-4B1D-AA0D-BA6E51CA77FA}" srcOrd="1" destOrd="0" presId="urn:microsoft.com/office/officeart/2005/8/layout/vList5"/>
    <dgm:cxn modelId="{19B55044-A509-456D-B91D-DD039BD2DE2D}" type="presParOf" srcId="{699C413E-50E8-4DC8-A4CB-8D4FCA2A1E39}" destId="{5D5536A5-A94D-4A57-9CB5-834C356C0A36}" srcOrd="7" destOrd="0" presId="urn:microsoft.com/office/officeart/2005/8/layout/vList5"/>
    <dgm:cxn modelId="{A743D63B-5363-4E7C-9180-6C2D504050FB}" type="presParOf" srcId="{699C413E-50E8-4DC8-A4CB-8D4FCA2A1E39}" destId="{04A5911A-300F-40C2-A6E9-93B447851240}" srcOrd="8" destOrd="0" presId="urn:microsoft.com/office/officeart/2005/8/layout/vList5"/>
    <dgm:cxn modelId="{DB29D3D6-E107-40BC-9167-0A867F70E86F}" type="presParOf" srcId="{04A5911A-300F-40C2-A6E9-93B447851240}" destId="{41AF4DD9-C49F-4C65-9A60-B2F2A1766F13}" srcOrd="0" destOrd="0" presId="urn:microsoft.com/office/officeart/2005/8/layout/vList5"/>
    <dgm:cxn modelId="{7C51B29F-9EB6-4362-872F-8E73383C74E9}" type="presParOf" srcId="{04A5911A-300F-40C2-A6E9-93B447851240}" destId="{B5ECB4D3-845C-438A-9A7E-6E0484C2F8D5}" srcOrd="1" destOrd="0" presId="urn:microsoft.com/office/officeart/2005/8/layout/vList5"/>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7BA6A97-2A7D-43A4-BC45-88782B6DFE3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GB"/>
        </a:p>
      </dgm:t>
    </dgm:pt>
    <dgm:pt modelId="{03CE189B-EA0D-4A74-B4A2-7E15A504FC11}">
      <dgm:prSet phldrT="[Text]"/>
      <dgm:spPr>
        <a:solidFill>
          <a:srgbClr val="C00000"/>
        </a:solidFill>
      </dgm:spPr>
      <dgm:t>
        <a:bodyPr/>
        <a:lstStyle/>
        <a:p>
          <a:r>
            <a:rPr lang="en-GB" b="1" dirty="0"/>
            <a:t>Planning</a:t>
          </a:r>
        </a:p>
      </dgm:t>
    </dgm:pt>
    <dgm:pt modelId="{E0E8C70E-08EC-472C-AC9B-F978712A7351}" type="parTrans" cxnId="{972AC93A-45FA-4621-A69C-F74DECE06EA6}">
      <dgm:prSet/>
      <dgm:spPr/>
      <dgm:t>
        <a:bodyPr/>
        <a:lstStyle/>
        <a:p>
          <a:endParaRPr lang="en-GB"/>
        </a:p>
      </dgm:t>
    </dgm:pt>
    <dgm:pt modelId="{53C73A3C-A26B-45B1-8E56-15CC7E4BE886}" type="sibTrans" cxnId="{972AC93A-45FA-4621-A69C-F74DECE06EA6}">
      <dgm:prSet/>
      <dgm:spPr/>
      <dgm:t>
        <a:bodyPr/>
        <a:lstStyle/>
        <a:p>
          <a:endParaRPr lang="en-GB"/>
        </a:p>
      </dgm:t>
    </dgm:pt>
    <dgm:pt modelId="{F16EB89B-8198-44D8-AAE5-A57C109D5990}">
      <dgm:prSet phldrT="[Text]"/>
      <dgm:spPr>
        <a:solidFill>
          <a:srgbClr val="FFC1C1"/>
        </a:solidFill>
      </dgm:spPr>
      <dgm:t>
        <a:bodyPr/>
        <a:lstStyle/>
        <a:p>
          <a:r>
            <a:rPr lang="en-GB" dirty="0"/>
            <a:t>What goes into the report</a:t>
          </a:r>
        </a:p>
      </dgm:t>
    </dgm:pt>
    <dgm:pt modelId="{18ADED69-A6F5-4359-84BA-DA61D741574F}" type="parTrans" cxnId="{17BD3A81-9E60-4F59-81BD-ED7DF24EB27D}">
      <dgm:prSet/>
      <dgm:spPr/>
      <dgm:t>
        <a:bodyPr/>
        <a:lstStyle/>
        <a:p>
          <a:endParaRPr lang="en-GB"/>
        </a:p>
      </dgm:t>
    </dgm:pt>
    <dgm:pt modelId="{D31F8616-3774-49AA-9A51-C25383C0AC22}" type="sibTrans" cxnId="{17BD3A81-9E60-4F59-81BD-ED7DF24EB27D}">
      <dgm:prSet/>
      <dgm:spPr/>
      <dgm:t>
        <a:bodyPr/>
        <a:lstStyle/>
        <a:p>
          <a:endParaRPr lang="en-GB"/>
        </a:p>
      </dgm:t>
    </dgm:pt>
    <dgm:pt modelId="{D1DFFFB0-54C1-44D6-B8C0-7E5829050991}">
      <dgm:prSet phldrT="[Text]" phldr="1"/>
      <dgm:spPr>
        <a:solidFill>
          <a:srgbClr val="FFC1C1"/>
        </a:solidFill>
      </dgm:spPr>
      <dgm:t>
        <a:bodyPr/>
        <a:lstStyle/>
        <a:p>
          <a:endParaRPr lang="en-GB" dirty="0"/>
        </a:p>
      </dgm:t>
    </dgm:pt>
    <dgm:pt modelId="{9BDF4E7B-029C-484C-8608-7DFEB2B6E0C2}" type="parTrans" cxnId="{F386E077-8377-489B-9528-F7E1D083AC7B}">
      <dgm:prSet/>
      <dgm:spPr/>
      <dgm:t>
        <a:bodyPr/>
        <a:lstStyle/>
        <a:p>
          <a:endParaRPr lang="en-GB"/>
        </a:p>
      </dgm:t>
    </dgm:pt>
    <dgm:pt modelId="{7D59E442-E3AE-4827-BCE0-9565AC1C8E2B}" type="sibTrans" cxnId="{F386E077-8377-489B-9528-F7E1D083AC7B}">
      <dgm:prSet/>
      <dgm:spPr/>
      <dgm:t>
        <a:bodyPr/>
        <a:lstStyle/>
        <a:p>
          <a:endParaRPr lang="en-GB"/>
        </a:p>
      </dgm:t>
    </dgm:pt>
    <dgm:pt modelId="{C90BC713-2B6A-4D94-886E-8E721D5D0FB9}">
      <dgm:prSet phldrT="[Text]"/>
      <dgm:spPr>
        <a:solidFill>
          <a:srgbClr val="FFFF00"/>
        </a:solidFill>
      </dgm:spPr>
      <dgm:t>
        <a:bodyPr/>
        <a:lstStyle/>
        <a:p>
          <a:r>
            <a:rPr lang="en-GB" b="1" dirty="0">
              <a:solidFill>
                <a:schemeClr val="tx1"/>
              </a:solidFill>
            </a:rPr>
            <a:t>Executing</a:t>
          </a:r>
        </a:p>
      </dgm:t>
    </dgm:pt>
    <dgm:pt modelId="{209C1032-C2EA-4C0C-95DE-6DD17239904E}" type="parTrans" cxnId="{A2ECF611-8D7D-4D74-B4F0-A49A2D1D0544}">
      <dgm:prSet/>
      <dgm:spPr/>
      <dgm:t>
        <a:bodyPr/>
        <a:lstStyle/>
        <a:p>
          <a:endParaRPr lang="en-GB"/>
        </a:p>
      </dgm:t>
    </dgm:pt>
    <dgm:pt modelId="{E589D8F1-137F-47F6-A195-B02B8C0E14F8}" type="sibTrans" cxnId="{A2ECF611-8D7D-4D74-B4F0-A49A2D1D0544}">
      <dgm:prSet/>
      <dgm:spPr/>
      <dgm:t>
        <a:bodyPr/>
        <a:lstStyle/>
        <a:p>
          <a:endParaRPr lang="en-GB"/>
        </a:p>
      </dgm:t>
    </dgm:pt>
    <dgm:pt modelId="{78B634D7-9BCB-4DB5-A7D5-105B2124244C}">
      <dgm:prSet phldrT="[Text]"/>
      <dgm:spPr>
        <a:solidFill>
          <a:srgbClr val="FFFF99"/>
        </a:solidFill>
      </dgm:spPr>
      <dgm:t>
        <a:bodyPr/>
        <a:lstStyle/>
        <a:p>
          <a:r>
            <a:rPr lang="en-GB" dirty="0"/>
            <a:t>Who will gather what information</a:t>
          </a:r>
        </a:p>
      </dgm:t>
    </dgm:pt>
    <dgm:pt modelId="{C50C75E7-FD15-4564-B5A1-8F237AF0C0CF}" type="parTrans" cxnId="{A79D23B0-8EA1-43B4-A877-BDD6985E80E6}">
      <dgm:prSet/>
      <dgm:spPr/>
      <dgm:t>
        <a:bodyPr/>
        <a:lstStyle/>
        <a:p>
          <a:endParaRPr lang="en-GB"/>
        </a:p>
      </dgm:t>
    </dgm:pt>
    <dgm:pt modelId="{14561A57-DD1F-4778-84FE-272F61777144}" type="sibTrans" cxnId="{A79D23B0-8EA1-43B4-A877-BDD6985E80E6}">
      <dgm:prSet/>
      <dgm:spPr/>
      <dgm:t>
        <a:bodyPr/>
        <a:lstStyle/>
        <a:p>
          <a:endParaRPr lang="en-GB"/>
        </a:p>
      </dgm:t>
    </dgm:pt>
    <dgm:pt modelId="{66A39EFD-27FB-42DE-AA75-7508B918B4C6}">
      <dgm:prSet phldrT="[Text]"/>
      <dgm:spPr>
        <a:solidFill>
          <a:srgbClr val="FFFF99"/>
        </a:solidFill>
      </dgm:spPr>
      <dgm:t>
        <a:bodyPr/>
        <a:lstStyle/>
        <a:p>
          <a:r>
            <a:rPr lang="en-GB" dirty="0"/>
            <a:t>How we collect our information</a:t>
          </a:r>
        </a:p>
      </dgm:t>
    </dgm:pt>
    <dgm:pt modelId="{07C8C114-9F98-401F-BDC4-47D8FC8B4F59}" type="parTrans" cxnId="{B19A6255-E84A-4F8A-9B5A-D8FDF87F8ECE}">
      <dgm:prSet/>
      <dgm:spPr/>
      <dgm:t>
        <a:bodyPr/>
        <a:lstStyle/>
        <a:p>
          <a:endParaRPr lang="en-GB"/>
        </a:p>
      </dgm:t>
    </dgm:pt>
    <dgm:pt modelId="{3FCA7724-9BDB-4EEB-8A25-F6D7DA7761A2}" type="sibTrans" cxnId="{B19A6255-E84A-4F8A-9B5A-D8FDF87F8ECE}">
      <dgm:prSet/>
      <dgm:spPr/>
      <dgm:t>
        <a:bodyPr/>
        <a:lstStyle/>
        <a:p>
          <a:endParaRPr lang="en-GB"/>
        </a:p>
      </dgm:t>
    </dgm:pt>
    <dgm:pt modelId="{392F85D7-72EC-4373-AD10-33084FFDCFC0}">
      <dgm:prSet phldrT="[Text]"/>
      <dgm:spPr>
        <a:solidFill>
          <a:srgbClr val="92D050"/>
        </a:solidFill>
      </dgm:spPr>
      <dgm:t>
        <a:bodyPr/>
        <a:lstStyle/>
        <a:p>
          <a:r>
            <a:rPr lang="en-GB" b="1" dirty="0">
              <a:solidFill>
                <a:schemeClr val="tx1"/>
              </a:solidFill>
            </a:rPr>
            <a:t>Reporting</a:t>
          </a:r>
        </a:p>
      </dgm:t>
    </dgm:pt>
    <dgm:pt modelId="{3867DC05-8439-47C6-BEB4-7ADC76BC7A6C}" type="parTrans" cxnId="{D4CB3D39-E103-4A06-909A-2C209662191B}">
      <dgm:prSet/>
      <dgm:spPr/>
      <dgm:t>
        <a:bodyPr/>
        <a:lstStyle/>
        <a:p>
          <a:endParaRPr lang="en-GB"/>
        </a:p>
      </dgm:t>
    </dgm:pt>
    <dgm:pt modelId="{84670F5D-7384-4E81-A7CD-D72DA58DC233}" type="sibTrans" cxnId="{D4CB3D39-E103-4A06-909A-2C209662191B}">
      <dgm:prSet/>
      <dgm:spPr/>
      <dgm:t>
        <a:bodyPr/>
        <a:lstStyle/>
        <a:p>
          <a:endParaRPr lang="en-GB"/>
        </a:p>
      </dgm:t>
    </dgm:pt>
    <dgm:pt modelId="{F10D44F8-D3B8-4CF0-85DB-6611BAD8BB91}">
      <dgm:prSet phldrT="[Text]"/>
      <dgm:spPr>
        <a:solidFill>
          <a:schemeClr val="accent6">
            <a:lumMod val="40000"/>
            <a:lumOff val="60000"/>
          </a:schemeClr>
        </a:solidFill>
      </dgm:spPr>
      <dgm:t>
        <a:bodyPr/>
        <a:lstStyle/>
        <a:p>
          <a:r>
            <a:rPr lang="en-GB" dirty="0"/>
            <a:t>Contents of the report</a:t>
          </a:r>
        </a:p>
      </dgm:t>
    </dgm:pt>
    <dgm:pt modelId="{B7918E8A-1BE0-492B-A26C-5A1C866A2597}" type="parTrans" cxnId="{0D644BB2-D039-4504-A425-1ADD2E93C488}">
      <dgm:prSet/>
      <dgm:spPr/>
      <dgm:t>
        <a:bodyPr/>
        <a:lstStyle/>
        <a:p>
          <a:endParaRPr lang="en-GB"/>
        </a:p>
      </dgm:t>
    </dgm:pt>
    <dgm:pt modelId="{93A23E95-EC1C-4335-954F-7DBE44F2F9A0}" type="sibTrans" cxnId="{0D644BB2-D039-4504-A425-1ADD2E93C488}">
      <dgm:prSet/>
      <dgm:spPr/>
      <dgm:t>
        <a:bodyPr/>
        <a:lstStyle/>
        <a:p>
          <a:endParaRPr lang="en-GB"/>
        </a:p>
      </dgm:t>
    </dgm:pt>
    <dgm:pt modelId="{D0C8C250-EB63-44A4-B2B6-E672F2B24906}">
      <dgm:prSet phldrT="[Text]"/>
      <dgm:spPr>
        <a:solidFill>
          <a:schemeClr val="accent6">
            <a:lumMod val="40000"/>
            <a:lumOff val="60000"/>
          </a:schemeClr>
        </a:solidFill>
      </dgm:spPr>
      <dgm:t>
        <a:bodyPr/>
        <a:lstStyle/>
        <a:p>
          <a:r>
            <a:rPr lang="en-GB" dirty="0"/>
            <a:t>How we are achieving sustainability</a:t>
          </a:r>
        </a:p>
      </dgm:t>
    </dgm:pt>
    <dgm:pt modelId="{FC74C434-4F61-466D-AAFC-019852208AAD}" type="parTrans" cxnId="{10299DE5-9301-4FAE-ABBA-69774B5B9CBA}">
      <dgm:prSet/>
      <dgm:spPr/>
      <dgm:t>
        <a:bodyPr/>
        <a:lstStyle/>
        <a:p>
          <a:endParaRPr lang="en-GB"/>
        </a:p>
      </dgm:t>
    </dgm:pt>
    <dgm:pt modelId="{8E11B240-0D1F-48DD-B8E1-9E1D16A5816C}" type="sibTrans" cxnId="{10299DE5-9301-4FAE-ABBA-69774B5B9CBA}">
      <dgm:prSet/>
      <dgm:spPr/>
      <dgm:t>
        <a:bodyPr/>
        <a:lstStyle/>
        <a:p>
          <a:endParaRPr lang="en-GB"/>
        </a:p>
      </dgm:t>
    </dgm:pt>
    <dgm:pt modelId="{C9E74BA3-2815-4D9D-BF05-8642C3BB6060}">
      <dgm:prSet phldrT="[Text]"/>
      <dgm:spPr>
        <a:solidFill>
          <a:srgbClr val="FFC1C1"/>
        </a:solidFill>
      </dgm:spPr>
      <dgm:t>
        <a:bodyPr/>
        <a:lstStyle/>
        <a:p>
          <a:r>
            <a:rPr lang="en-GB" dirty="0"/>
            <a:t>Who will feature in the report</a:t>
          </a:r>
        </a:p>
      </dgm:t>
    </dgm:pt>
    <dgm:pt modelId="{D9C2F8AF-AEBD-4D84-9C94-6877DE914DF9}" type="parTrans" cxnId="{982F0BB0-2A22-455A-A49F-219381D81283}">
      <dgm:prSet/>
      <dgm:spPr/>
      <dgm:t>
        <a:bodyPr/>
        <a:lstStyle/>
        <a:p>
          <a:endParaRPr lang="en-GB"/>
        </a:p>
      </dgm:t>
    </dgm:pt>
    <dgm:pt modelId="{4C9F5A2A-9D3E-488E-8542-4386991E8505}" type="sibTrans" cxnId="{982F0BB0-2A22-455A-A49F-219381D81283}">
      <dgm:prSet/>
      <dgm:spPr/>
      <dgm:t>
        <a:bodyPr/>
        <a:lstStyle/>
        <a:p>
          <a:endParaRPr lang="en-GB"/>
        </a:p>
      </dgm:t>
    </dgm:pt>
    <dgm:pt modelId="{8002A52B-4F99-499B-93AC-2028416ECA5A}">
      <dgm:prSet phldrT="[Text]"/>
      <dgm:spPr>
        <a:solidFill>
          <a:srgbClr val="FFC1C1"/>
        </a:solidFill>
      </dgm:spPr>
      <dgm:t>
        <a:bodyPr/>
        <a:lstStyle/>
        <a:p>
          <a:r>
            <a:rPr lang="en-GB" dirty="0"/>
            <a:t>Who will put together the report</a:t>
          </a:r>
        </a:p>
      </dgm:t>
    </dgm:pt>
    <dgm:pt modelId="{6FE9D7D3-23B6-4063-9A8C-98DAE43C2C27}" type="parTrans" cxnId="{090E1B50-D8FE-4EF6-B006-A72541D08835}">
      <dgm:prSet/>
      <dgm:spPr/>
      <dgm:t>
        <a:bodyPr/>
        <a:lstStyle/>
        <a:p>
          <a:endParaRPr lang="en-GB"/>
        </a:p>
      </dgm:t>
    </dgm:pt>
    <dgm:pt modelId="{CDF4177E-B29C-41DF-A3B8-E3DB6381727E}" type="sibTrans" cxnId="{090E1B50-D8FE-4EF6-B006-A72541D08835}">
      <dgm:prSet/>
      <dgm:spPr/>
      <dgm:t>
        <a:bodyPr/>
        <a:lstStyle/>
        <a:p>
          <a:endParaRPr lang="en-GB"/>
        </a:p>
      </dgm:t>
    </dgm:pt>
    <dgm:pt modelId="{FD2C7B38-D2E6-468A-BD5C-84AC82AF81BA}">
      <dgm:prSet phldrT="[Text]"/>
      <dgm:spPr>
        <a:solidFill>
          <a:srgbClr val="FFC1C1"/>
        </a:solidFill>
      </dgm:spPr>
      <dgm:t>
        <a:bodyPr/>
        <a:lstStyle/>
        <a:p>
          <a:r>
            <a:rPr lang="en-GB" dirty="0"/>
            <a:t>When the report will finalised</a:t>
          </a:r>
        </a:p>
      </dgm:t>
    </dgm:pt>
    <dgm:pt modelId="{F350297E-1D90-4A10-9E58-4D872967F142}" type="parTrans" cxnId="{41E288BB-A082-403E-BFF1-E3E3B23013C7}">
      <dgm:prSet/>
      <dgm:spPr/>
      <dgm:t>
        <a:bodyPr/>
        <a:lstStyle/>
        <a:p>
          <a:endParaRPr lang="en-GB"/>
        </a:p>
      </dgm:t>
    </dgm:pt>
    <dgm:pt modelId="{9039E298-A4C8-4666-A5E7-B80F745AECAD}" type="sibTrans" cxnId="{41E288BB-A082-403E-BFF1-E3E3B23013C7}">
      <dgm:prSet/>
      <dgm:spPr/>
      <dgm:t>
        <a:bodyPr/>
        <a:lstStyle/>
        <a:p>
          <a:endParaRPr lang="en-GB"/>
        </a:p>
      </dgm:t>
    </dgm:pt>
    <dgm:pt modelId="{0BA52E6A-4C89-4FED-8532-46815A1AF44B}">
      <dgm:prSet phldrT="[Text]"/>
      <dgm:spPr>
        <a:solidFill>
          <a:srgbClr val="FFC1C1"/>
        </a:solidFill>
      </dgm:spPr>
      <dgm:t>
        <a:bodyPr/>
        <a:lstStyle/>
        <a:p>
          <a:r>
            <a:rPr lang="en-GB" dirty="0"/>
            <a:t>The time frame for working on the report</a:t>
          </a:r>
        </a:p>
      </dgm:t>
    </dgm:pt>
    <dgm:pt modelId="{F0F2CE23-5D60-42B4-8A1B-62DF668DC27F}" type="parTrans" cxnId="{60254076-BEC9-472D-8E0A-8FA8FA038605}">
      <dgm:prSet/>
      <dgm:spPr/>
      <dgm:t>
        <a:bodyPr/>
        <a:lstStyle/>
        <a:p>
          <a:endParaRPr lang="en-GB"/>
        </a:p>
      </dgm:t>
    </dgm:pt>
    <dgm:pt modelId="{443F0EAB-969D-4AD0-B1B8-32706F3E79DD}" type="sibTrans" cxnId="{60254076-BEC9-472D-8E0A-8FA8FA038605}">
      <dgm:prSet/>
      <dgm:spPr/>
      <dgm:t>
        <a:bodyPr/>
        <a:lstStyle/>
        <a:p>
          <a:endParaRPr lang="en-GB"/>
        </a:p>
      </dgm:t>
    </dgm:pt>
    <dgm:pt modelId="{7F40ADDE-458C-40DD-82C8-D56429E43606}">
      <dgm:prSet phldrT="[Text]"/>
      <dgm:spPr>
        <a:solidFill>
          <a:srgbClr val="FFFF99"/>
        </a:solidFill>
      </dgm:spPr>
      <dgm:t>
        <a:bodyPr/>
        <a:lstStyle/>
        <a:p>
          <a:r>
            <a:rPr lang="en-GB" dirty="0"/>
            <a:t>Numbers served</a:t>
          </a:r>
        </a:p>
      </dgm:t>
    </dgm:pt>
    <dgm:pt modelId="{4F2FCA80-F4FB-48AF-8A7B-3A0C19826F0D}" type="parTrans" cxnId="{FF815A15-FF40-495F-8AD9-E90CC53C6BE1}">
      <dgm:prSet/>
      <dgm:spPr/>
      <dgm:t>
        <a:bodyPr/>
        <a:lstStyle/>
        <a:p>
          <a:endParaRPr lang="en-GB"/>
        </a:p>
      </dgm:t>
    </dgm:pt>
    <dgm:pt modelId="{5E8E195E-77A5-451C-8670-C0E45D5373A0}" type="sibTrans" cxnId="{FF815A15-FF40-495F-8AD9-E90CC53C6BE1}">
      <dgm:prSet/>
      <dgm:spPr/>
      <dgm:t>
        <a:bodyPr/>
        <a:lstStyle/>
        <a:p>
          <a:endParaRPr lang="en-GB"/>
        </a:p>
      </dgm:t>
    </dgm:pt>
    <dgm:pt modelId="{C6304562-1793-4D2E-995B-C41481C8B577}">
      <dgm:prSet phldrT="[Text]"/>
      <dgm:spPr>
        <a:solidFill>
          <a:srgbClr val="FFFF99"/>
        </a:solidFill>
      </dgm:spPr>
      <dgm:t>
        <a:bodyPr/>
        <a:lstStyle/>
        <a:p>
          <a:r>
            <a:rPr lang="en-GB" dirty="0"/>
            <a:t>Activities completed</a:t>
          </a:r>
        </a:p>
      </dgm:t>
    </dgm:pt>
    <dgm:pt modelId="{5D92D0A8-8D6D-49F2-892D-4B0189F19EA3}" type="parTrans" cxnId="{5E5F8FAC-635B-469B-B1DA-EB8FC8D3F09A}">
      <dgm:prSet/>
      <dgm:spPr/>
      <dgm:t>
        <a:bodyPr/>
        <a:lstStyle/>
        <a:p>
          <a:endParaRPr lang="en-GB"/>
        </a:p>
      </dgm:t>
    </dgm:pt>
    <dgm:pt modelId="{7CDAAD89-F459-4772-93EB-C7A35BF75115}" type="sibTrans" cxnId="{5E5F8FAC-635B-469B-B1DA-EB8FC8D3F09A}">
      <dgm:prSet/>
      <dgm:spPr/>
      <dgm:t>
        <a:bodyPr/>
        <a:lstStyle/>
        <a:p>
          <a:endParaRPr lang="en-GB"/>
        </a:p>
      </dgm:t>
    </dgm:pt>
    <dgm:pt modelId="{8059A132-BCB4-4770-8655-7A63B960C57D}">
      <dgm:prSet phldrT="[Text]"/>
      <dgm:spPr>
        <a:solidFill>
          <a:srgbClr val="FFFF99"/>
        </a:solidFill>
      </dgm:spPr>
      <dgm:t>
        <a:bodyPr/>
        <a:lstStyle/>
        <a:p>
          <a:r>
            <a:rPr lang="en-GB" dirty="0"/>
            <a:t>Baseline of local area</a:t>
          </a:r>
        </a:p>
      </dgm:t>
    </dgm:pt>
    <dgm:pt modelId="{72943C0C-CFB4-43A6-A954-5E8E32D03B1A}" type="parTrans" cxnId="{7DF883DD-8698-4AE5-AC73-D1DCC8568577}">
      <dgm:prSet/>
      <dgm:spPr/>
      <dgm:t>
        <a:bodyPr/>
        <a:lstStyle/>
        <a:p>
          <a:endParaRPr lang="en-GB"/>
        </a:p>
      </dgm:t>
    </dgm:pt>
    <dgm:pt modelId="{DB905C30-5CE9-4C62-83E1-123FA50F947B}" type="sibTrans" cxnId="{7DF883DD-8698-4AE5-AC73-D1DCC8568577}">
      <dgm:prSet/>
      <dgm:spPr/>
      <dgm:t>
        <a:bodyPr/>
        <a:lstStyle/>
        <a:p>
          <a:endParaRPr lang="en-GB"/>
        </a:p>
      </dgm:t>
    </dgm:pt>
    <dgm:pt modelId="{4EB8AF1A-78A3-49A7-99C7-6C5AA37858A4}">
      <dgm:prSet phldrT="[Text]"/>
      <dgm:spPr>
        <a:solidFill>
          <a:srgbClr val="FFFF99"/>
        </a:solidFill>
      </dgm:spPr>
      <dgm:t>
        <a:bodyPr/>
        <a:lstStyle/>
        <a:p>
          <a:r>
            <a:rPr lang="en-GB" dirty="0"/>
            <a:t>People involved</a:t>
          </a:r>
        </a:p>
      </dgm:t>
    </dgm:pt>
    <dgm:pt modelId="{1D9FBF6A-94F7-4FEA-A920-B697746CB06D}" type="parTrans" cxnId="{F5E6FFAA-FC55-4AF7-AF7E-C724F36AA0AF}">
      <dgm:prSet/>
      <dgm:spPr/>
      <dgm:t>
        <a:bodyPr/>
        <a:lstStyle/>
        <a:p>
          <a:endParaRPr lang="en-GB"/>
        </a:p>
      </dgm:t>
    </dgm:pt>
    <dgm:pt modelId="{777D9B9E-0457-40BA-8BFA-09DBBABB2167}" type="sibTrans" cxnId="{F5E6FFAA-FC55-4AF7-AF7E-C724F36AA0AF}">
      <dgm:prSet/>
      <dgm:spPr/>
      <dgm:t>
        <a:bodyPr/>
        <a:lstStyle/>
        <a:p>
          <a:endParaRPr lang="en-GB"/>
        </a:p>
      </dgm:t>
    </dgm:pt>
    <dgm:pt modelId="{8CD588A0-A5CA-4ABF-B0CC-AF2FC17BCDB9}">
      <dgm:prSet phldrT="[Text]"/>
      <dgm:spPr>
        <a:solidFill>
          <a:srgbClr val="FFFF99"/>
        </a:solidFill>
      </dgm:spPr>
      <dgm:t>
        <a:bodyPr/>
        <a:lstStyle/>
        <a:p>
          <a:r>
            <a:rPr lang="en-GB" dirty="0"/>
            <a:t>Relationships established</a:t>
          </a:r>
        </a:p>
      </dgm:t>
    </dgm:pt>
    <dgm:pt modelId="{F172CF50-8F4E-4800-A997-199B3C4DDDF2}" type="parTrans" cxnId="{B39664BA-0B55-49AC-874B-7788CBBBB288}">
      <dgm:prSet/>
      <dgm:spPr/>
      <dgm:t>
        <a:bodyPr/>
        <a:lstStyle/>
        <a:p>
          <a:endParaRPr lang="en-GB"/>
        </a:p>
      </dgm:t>
    </dgm:pt>
    <dgm:pt modelId="{FAFAFEB3-319B-47F3-89CB-B5961270B83B}" type="sibTrans" cxnId="{B39664BA-0B55-49AC-874B-7788CBBBB288}">
      <dgm:prSet/>
      <dgm:spPr/>
      <dgm:t>
        <a:bodyPr/>
        <a:lstStyle/>
        <a:p>
          <a:endParaRPr lang="en-GB"/>
        </a:p>
      </dgm:t>
    </dgm:pt>
    <dgm:pt modelId="{740A0A26-22CF-4C9A-863F-59062581B318}">
      <dgm:prSet phldrT="[Text]"/>
      <dgm:spPr>
        <a:solidFill>
          <a:srgbClr val="FFFF99"/>
        </a:solidFill>
      </dgm:spPr>
      <dgm:t>
        <a:bodyPr/>
        <a:lstStyle/>
        <a:p>
          <a:r>
            <a:rPr lang="en-GB" dirty="0"/>
            <a:t>Methods of collecting information</a:t>
          </a:r>
        </a:p>
      </dgm:t>
    </dgm:pt>
    <dgm:pt modelId="{62B8E815-27BF-4EA8-9AF6-D600CA0D3B9F}" type="parTrans" cxnId="{34772A72-45FF-42C3-A8DD-3444205C7A74}">
      <dgm:prSet/>
      <dgm:spPr/>
      <dgm:t>
        <a:bodyPr/>
        <a:lstStyle/>
        <a:p>
          <a:endParaRPr lang="en-GB"/>
        </a:p>
      </dgm:t>
    </dgm:pt>
    <dgm:pt modelId="{B3D9DCFE-4A63-4491-A9ED-177CD4FE1438}" type="sibTrans" cxnId="{34772A72-45FF-42C3-A8DD-3444205C7A74}">
      <dgm:prSet/>
      <dgm:spPr/>
      <dgm:t>
        <a:bodyPr/>
        <a:lstStyle/>
        <a:p>
          <a:endParaRPr lang="en-GB"/>
        </a:p>
      </dgm:t>
    </dgm:pt>
    <dgm:pt modelId="{2A7DF293-7061-4229-8DFB-6F7E50C8C3D6}">
      <dgm:prSet phldrT="[Text]"/>
      <dgm:spPr>
        <a:solidFill>
          <a:srgbClr val="FFFF99"/>
        </a:solidFill>
      </dgm:spPr>
      <dgm:t>
        <a:bodyPr/>
        <a:lstStyle/>
        <a:p>
          <a:r>
            <a:rPr lang="en-GB" dirty="0"/>
            <a:t>Resources expended</a:t>
          </a:r>
        </a:p>
      </dgm:t>
    </dgm:pt>
    <dgm:pt modelId="{4EF2D40C-FF57-4D93-8299-7D57D799F36E}" type="parTrans" cxnId="{96EC79DF-F8CA-411B-BA6A-585A1C3ED06C}">
      <dgm:prSet/>
      <dgm:spPr/>
      <dgm:t>
        <a:bodyPr/>
        <a:lstStyle/>
        <a:p>
          <a:endParaRPr lang="en-GB"/>
        </a:p>
      </dgm:t>
    </dgm:pt>
    <dgm:pt modelId="{C9D7F061-6E55-4C1A-BA07-AC5AA51830CB}" type="sibTrans" cxnId="{96EC79DF-F8CA-411B-BA6A-585A1C3ED06C}">
      <dgm:prSet/>
      <dgm:spPr/>
      <dgm:t>
        <a:bodyPr/>
        <a:lstStyle/>
        <a:p>
          <a:endParaRPr lang="en-GB"/>
        </a:p>
      </dgm:t>
    </dgm:pt>
    <dgm:pt modelId="{9B98E687-D535-4C32-9D6C-CDC86898BFF4}">
      <dgm:prSet phldrT="[Text]"/>
      <dgm:spPr>
        <a:solidFill>
          <a:schemeClr val="accent6">
            <a:lumMod val="40000"/>
            <a:lumOff val="60000"/>
          </a:schemeClr>
        </a:solidFill>
      </dgm:spPr>
      <dgm:t>
        <a:bodyPr/>
        <a:lstStyle/>
        <a:p>
          <a:r>
            <a:rPr lang="en-GB" dirty="0"/>
            <a:t>What we have achieved</a:t>
          </a:r>
        </a:p>
      </dgm:t>
    </dgm:pt>
    <dgm:pt modelId="{3EC47944-7867-4D99-AE85-C362AB44E652}" type="parTrans" cxnId="{9B609031-2902-4C53-AA45-69712806F863}">
      <dgm:prSet/>
      <dgm:spPr/>
      <dgm:t>
        <a:bodyPr/>
        <a:lstStyle/>
        <a:p>
          <a:endParaRPr lang="en-GB"/>
        </a:p>
      </dgm:t>
    </dgm:pt>
    <dgm:pt modelId="{AD6CE379-B828-4323-ABDC-6049805C533D}" type="sibTrans" cxnId="{9B609031-2902-4C53-AA45-69712806F863}">
      <dgm:prSet/>
      <dgm:spPr/>
      <dgm:t>
        <a:bodyPr/>
        <a:lstStyle/>
        <a:p>
          <a:endParaRPr lang="en-GB"/>
        </a:p>
      </dgm:t>
    </dgm:pt>
    <dgm:pt modelId="{BA57C949-BEBD-4F2C-92A9-3DA6B51AEF1A}">
      <dgm:prSet phldrT="[Text]"/>
      <dgm:spPr>
        <a:solidFill>
          <a:schemeClr val="accent6">
            <a:lumMod val="40000"/>
            <a:lumOff val="60000"/>
          </a:schemeClr>
        </a:solidFill>
      </dgm:spPr>
      <dgm:t>
        <a:bodyPr/>
        <a:lstStyle/>
        <a:p>
          <a:r>
            <a:rPr lang="en-GB" dirty="0"/>
            <a:t>How we have touched the lives of our</a:t>
          </a:r>
        </a:p>
      </dgm:t>
    </dgm:pt>
    <dgm:pt modelId="{4AB9A06C-A296-42B5-B0DA-9AA582D94D70}" type="parTrans" cxnId="{CFBEAD0E-DC49-49C3-9F9D-1EEC31C03F54}">
      <dgm:prSet/>
      <dgm:spPr/>
      <dgm:t>
        <a:bodyPr/>
        <a:lstStyle/>
        <a:p>
          <a:endParaRPr lang="en-GB"/>
        </a:p>
      </dgm:t>
    </dgm:pt>
    <dgm:pt modelId="{29C34F5D-E8DB-4C7E-A11D-29DF7AC64318}" type="sibTrans" cxnId="{CFBEAD0E-DC49-49C3-9F9D-1EEC31C03F54}">
      <dgm:prSet/>
      <dgm:spPr/>
      <dgm:t>
        <a:bodyPr/>
        <a:lstStyle/>
        <a:p>
          <a:endParaRPr lang="en-GB"/>
        </a:p>
      </dgm:t>
    </dgm:pt>
    <dgm:pt modelId="{57382845-0619-4B71-9DD2-5CF8174CD574}">
      <dgm:prSet phldrT="[Text]"/>
      <dgm:spPr>
        <a:solidFill>
          <a:schemeClr val="accent6">
            <a:lumMod val="40000"/>
            <a:lumOff val="60000"/>
          </a:schemeClr>
        </a:solidFill>
      </dgm:spPr>
      <dgm:t>
        <a:bodyPr/>
        <a:lstStyle/>
        <a:p>
          <a:r>
            <a:rPr lang="en-GB" dirty="0"/>
            <a:t>People How we have influenced change in our community</a:t>
          </a:r>
        </a:p>
      </dgm:t>
    </dgm:pt>
    <dgm:pt modelId="{0B93DEA2-39BD-4395-AAEA-DF1B80E61A97}" type="parTrans" cxnId="{F23ED0FA-AAB3-491E-8442-1C58CF6D1B5A}">
      <dgm:prSet/>
      <dgm:spPr/>
      <dgm:t>
        <a:bodyPr/>
        <a:lstStyle/>
        <a:p>
          <a:endParaRPr lang="en-GB"/>
        </a:p>
      </dgm:t>
    </dgm:pt>
    <dgm:pt modelId="{2F6EED54-D3F7-46FC-8E29-B0A4AA188BBC}" type="sibTrans" cxnId="{F23ED0FA-AAB3-491E-8442-1C58CF6D1B5A}">
      <dgm:prSet/>
      <dgm:spPr/>
      <dgm:t>
        <a:bodyPr/>
        <a:lstStyle/>
        <a:p>
          <a:endParaRPr lang="en-GB"/>
        </a:p>
      </dgm:t>
    </dgm:pt>
    <dgm:pt modelId="{A76E1C4C-D47C-407C-BBF8-D2804720EC25}">
      <dgm:prSet phldrT="[Text]"/>
      <dgm:spPr>
        <a:solidFill>
          <a:schemeClr val="accent6">
            <a:lumMod val="40000"/>
            <a:lumOff val="60000"/>
          </a:schemeClr>
        </a:solidFill>
      </dgm:spPr>
      <dgm:t>
        <a:bodyPr/>
        <a:lstStyle/>
        <a:p>
          <a:r>
            <a:rPr lang="en-GB" dirty="0"/>
            <a:t>Who has contributed</a:t>
          </a:r>
        </a:p>
      </dgm:t>
    </dgm:pt>
    <dgm:pt modelId="{06AEFD35-748F-4F51-838A-54B796436D17}" type="parTrans" cxnId="{F19CC343-44FE-48D3-B1FC-74EA81E4673D}">
      <dgm:prSet/>
      <dgm:spPr/>
      <dgm:t>
        <a:bodyPr/>
        <a:lstStyle/>
        <a:p>
          <a:endParaRPr lang="en-GB"/>
        </a:p>
      </dgm:t>
    </dgm:pt>
    <dgm:pt modelId="{F2BBBC60-990C-4957-8553-740ACE3B6DB1}" type="sibTrans" cxnId="{F19CC343-44FE-48D3-B1FC-74EA81E4673D}">
      <dgm:prSet/>
      <dgm:spPr/>
      <dgm:t>
        <a:bodyPr/>
        <a:lstStyle/>
        <a:p>
          <a:endParaRPr lang="en-GB"/>
        </a:p>
      </dgm:t>
    </dgm:pt>
    <dgm:pt modelId="{918D4E69-624C-47B7-BA0B-320B720B4EEF}">
      <dgm:prSet phldrT="[Text]"/>
      <dgm:spPr>
        <a:solidFill>
          <a:schemeClr val="accent6">
            <a:lumMod val="40000"/>
            <a:lumOff val="60000"/>
          </a:schemeClr>
        </a:solidFill>
      </dgm:spPr>
      <dgm:t>
        <a:bodyPr/>
        <a:lstStyle/>
        <a:p>
          <a:r>
            <a:rPr lang="en-GB" dirty="0"/>
            <a:t>Our partners and sponsors</a:t>
          </a:r>
        </a:p>
      </dgm:t>
    </dgm:pt>
    <dgm:pt modelId="{D8EA9F39-6479-4DE9-95A6-8808FAEFA9F8}" type="parTrans" cxnId="{CD7B7E44-9EAF-4FF6-904A-65E4E0DF5B49}">
      <dgm:prSet/>
      <dgm:spPr/>
      <dgm:t>
        <a:bodyPr/>
        <a:lstStyle/>
        <a:p>
          <a:endParaRPr lang="en-GB"/>
        </a:p>
      </dgm:t>
    </dgm:pt>
    <dgm:pt modelId="{87E9E925-4C81-4586-9A4A-315543505C3A}" type="sibTrans" cxnId="{CD7B7E44-9EAF-4FF6-904A-65E4E0DF5B49}">
      <dgm:prSet/>
      <dgm:spPr/>
      <dgm:t>
        <a:bodyPr/>
        <a:lstStyle/>
        <a:p>
          <a:endParaRPr lang="en-GB"/>
        </a:p>
      </dgm:t>
    </dgm:pt>
    <dgm:pt modelId="{894A7522-3169-4F5E-B47D-ECCF49FBC17C}">
      <dgm:prSet phldrT="[Text]"/>
      <dgm:spPr>
        <a:solidFill>
          <a:schemeClr val="accent6">
            <a:lumMod val="40000"/>
            <a:lumOff val="60000"/>
          </a:schemeClr>
        </a:solidFill>
      </dgm:spPr>
      <dgm:t>
        <a:bodyPr/>
        <a:lstStyle/>
        <a:p>
          <a:r>
            <a:rPr lang="en-GB" dirty="0"/>
            <a:t>What the future holds</a:t>
          </a:r>
        </a:p>
      </dgm:t>
    </dgm:pt>
    <dgm:pt modelId="{4ECEAD4E-498C-465F-96E0-AE4556537E01}" type="parTrans" cxnId="{B4D49978-1720-4C51-BD41-661E94B67B69}">
      <dgm:prSet/>
      <dgm:spPr/>
      <dgm:t>
        <a:bodyPr/>
        <a:lstStyle/>
        <a:p>
          <a:endParaRPr lang="en-GB"/>
        </a:p>
      </dgm:t>
    </dgm:pt>
    <dgm:pt modelId="{3797ECD7-431E-4941-B4AB-C48D1B2490D7}" type="sibTrans" cxnId="{B4D49978-1720-4C51-BD41-661E94B67B69}">
      <dgm:prSet/>
      <dgm:spPr/>
      <dgm:t>
        <a:bodyPr/>
        <a:lstStyle/>
        <a:p>
          <a:endParaRPr lang="en-GB"/>
        </a:p>
      </dgm:t>
    </dgm:pt>
    <dgm:pt modelId="{8F49FB36-DF83-4BBF-8513-30C5B5B3C025}" type="pres">
      <dgm:prSet presAssocID="{B7BA6A97-2A7D-43A4-BC45-88782B6DFE31}" presName="Name0" presStyleCnt="0">
        <dgm:presLayoutVars>
          <dgm:dir/>
          <dgm:animLvl val="lvl"/>
          <dgm:resizeHandles val="exact"/>
        </dgm:presLayoutVars>
      </dgm:prSet>
      <dgm:spPr/>
    </dgm:pt>
    <dgm:pt modelId="{88BB4414-6918-41AF-8FD5-74872B133375}" type="pres">
      <dgm:prSet presAssocID="{03CE189B-EA0D-4A74-B4A2-7E15A504FC11}" presName="composite" presStyleCnt="0"/>
      <dgm:spPr/>
    </dgm:pt>
    <dgm:pt modelId="{4AD48A4A-B7AB-4A73-879C-FF7E893DFFC5}" type="pres">
      <dgm:prSet presAssocID="{03CE189B-EA0D-4A74-B4A2-7E15A504FC11}" presName="parTx" presStyleLbl="alignNode1" presStyleIdx="0" presStyleCnt="3">
        <dgm:presLayoutVars>
          <dgm:chMax val="0"/>
          <dgm:chPref val="0"/>
          <dgm:bulletEnabled val="1"/>
        </dgm:presLayoutVars>
      </dgm:prSet>
      <dgm:spPr/>
    </dgm:pt>
    <dgm:pt modelId="{0D49D5DE-FD46-4215-8444-C814CACB1337}" type="pres">
      <dgm:prSet presAssocID="{03CE189B-EA0D-4A74-B4A2-7E15A504FC11}" presName="desTx" presStyleLbl="alignAccFollowNode1" presStyleIdx="0" presStyleCnt="3" custLinFactNeighborX="-1192" custLinFactNeighborY="612">
        <dgm:presLayoutVars>
          <dgm:bulletEnabled val="1"/>
        </dgm:presLayoutVars>
      </dgm:prSet>
      <dgm:spPr/>
    </dgm:pt>
    <dgm:pt modelId="{39CBFC78-E0C8-47A7-BF5B-08ABD42C6854}" type="pres">
      <dgm:prSet presAssocID="{53C73A3C-A26B-45B1-8E56-15CC7E4BE886}" presName="space" presStyleCnt="0"/>
      <dgm:spPr/>
    </dgm:pt>
    <dgm:pt modelId="{7BA1BFD6-A1CF-49CC-BF49-F320FD73D0AD}" type="pres">
      <dgm:prSet presAssocID="{C90BC713-2B6A-4D94-886E-8E721D5D0FB9}" presName="composite" presStyleCnt="0"/>
      <dgm:spPr/>
    </dgm:pt>
    <dgm:pt modelId="{E6AAF990-25ED-4755-89E5-BDD38820AFEB}" type="pres">
      <dgm:prSet presAssocID="{C90BC713-2B6A-4D94-886E-8E721D5D0FB9}" presName="parTx" presStyleLbl="alignNode1" presStyleIdx="1" presStyleCnt="3">
        <dgm:presLayoutVars>
          <dgm:chMax val="0"/>
          <dgm:chPref val="0"/>
          <dgm:bulletEnabled val="1"/>
        </dgm:presLayoutVars>
      </dgm:prSet>
      <dgm:spPr/>
    </dgm:pt>
    <dgm:pt modelId="{0058B178-E2CA-4E96-B9DA-EE411166A235}" type="pres">
      <dgm:prSet presAssocID="{C90BC713-2B6A-4D94-886E-8E721D5D0FB9}" presName="desTx" presStyleLbl="alignAccFollowNode1" presStyleIdx="1" presStyleCnt="3">
        <dgm:presLayoutVars>
          <dgm:bulletEnabled val="1"/>
        </dgm:presLayoutVars>
      </dgm:prSet>
      <dgm:spPr/>
    </dgm:pt>
    <dgm:pt modelId="{AAC0B66B-C775-4906-900D-EE4DB4F10A66}" type="pres">
      <dgm:prSet presAssocID="{E589D8F1-137F-47F6-A195-B02B8C0E14F8}" presName="space" presStyleCnt="0"/>
      <dgm:spPr/>
    </dgm:pt>
    <dgm:pt modelId="{C4E8E2D4-2329-4EB8-B481-4965289F92D4}" type="pres">
      <dgm:prSet presAssocID="{392F85D7-72EC-4373-AD10-33084FFDCFC0}" presName="composite" presStyleCnt="0"/>
      <dgm:spPr/>
    </dgm:pt>
    <dgm:pt modelId="{CC0858C5-5B2B-4FC8-8270-55DB2562A207}" type="pres">
      <dgm:prSet presAssocID="{392F85D7-72EC-4373-AD10-33084FFDCFC0}" presName="parTx" presStyleLbl="alignNode1" presStyleIdx="2" presStyleCnt="3">
        <dgm:presLayoutVars>
          <dgm:chMax val="0"/>
          <dgm:chPref val="0"/>
          <dgm:bulletEnabled val="1"/>
        </dgm:presLayoutVars>
      </dgm:prSet>
      <dgm:spPr/>
    </dgm:pt>
    <dgm:pt modelId="{20668AE6-DD52-4BA2-83F3-2543744793AC}" type="pres">
      <dgm:prSet presAssocID="{392F85D7-72EC-4373-AD10-33084FFDCFC0}" presName="desTx" presStyleLbl="alignAccFollowNode1" presStyleIdx="2" presStyleCnt="3">
        <dgm:presLayoutVars>
          <dgm:bulletEnabled val="1"/>
        </dgm:presLayoutVars>
      </dgm:prSet>
      <dgm:spPr/>
    </dgm:pt>
  </dgm:ptLst>
  <dgm:cxnLst>
    <dgm:cxn modelId="{C98F5B0C-49E7-4A8E-969E-641D87A02A13}" type="presOf" srcId="{894A7522-3169-4F5E-B47D-ECCF49FBC17C}" destId="{20668AE6-DD52-4BA2-83F3-2543744793AC}" srcOrd="0" destOrd="6" presId="urn:microsoft.com/office/officeart/2005/8/layout/hList1"/>
    <dgm:cxn modelId="{CFBEAD0E-DC49-49C3-9F9D-1EEC31C03F54}" srcId="{392F85D7-72EC-4373-AD10-33084FFDCFC0}" destId="{BA57C949-BEBD-4F2C-92A9-3DA6B51AEF1A}" srcOrd="4" destOrd="0" parTransId="{4AB9A06C-A296-42B5-B0DA-9AA582D94D70}" sibTransId="{29C34F5D-E8DB-4C7E-A11D-29DF7AC64318}"/>
    <dgm:cxn modelId="{B37F5F0F-DCB5-468B-BBF5-AA35D20CA6AD}" type="presOf" srcId="{57382845-0619-4B71-9DD2-5CF8174CD574}" destId="{20668AE6-DD52-4BA2-83F3-2543744793AC}" srcOrd="0" destOrd="5" presId="urn:microsoft.com/office/officeart/2005/8/layout/hList1"/>
    <dgm:cxn modelId="{A2ECF611-8D7D-4D74-B4F0-A49A2D1D0544}" srcId="{B7BA6A97-2A7D-43A4-BC45-88782B6DFE31}" destId="{C90BC713-2B6A-4D94-886E-8E721D5D0FB9}" srcOrd="1" destOrd="0" parTransId="{209C1032-C2EA-4C0C-95DE-6DD17239904E}" sibTransId="{E589D8F1-137F-47F6-A195-B02B8C0E14F8}"/>
    <dgm:cxn modelId="{CFE37013-BED5-44EE-9230-1EA3F4E61A45}" type="presOf" srcId="{BA57C949-BEBD-4F2C-92A9-3DA6B51AEF1A}" destId="{20668AE6-DD52-4BA2-83F3-2543744793AC}" srcOrd="0" destOrd="4" presId="urn:microsoft.com/office/officeart/2005/8/layout/hList1"/>
    <dgm:cxn modelId="{FF815A15-FF40-495F-8AD9-E90CC53C6BE1}" srcId="{C90BC713-2B6A-4D94-886E-8E721D5D0FB9}" destId="{7F40ADDE-458C-40DD-82C8-D56429E43606}" srcOrd="3" destOrd="0" parTransId="{4F2FCA80-F4FB-48AF-8A7B-3A0C19826F0D}" sibTransId="{5E8E195E-77A5-451C-8670-C0E45D5373A0}"/>
    <dgm:cxn modelId="{8582EB22-AB6A-496B-BA83-DF76BF727A93}" type="presOf" srcId="{C9E74BA3-2815-4D9D-BF05-8642C3BB6060}" destId="{0D49D5DE-FD46-4215-8444-C814CACB1337}" srcOrd="0" destOrd="1" presId="urn:microsoft.com/office/officeart/2005/8/layout/hList1"/>
    <dgm:cxn modelId="{828AFA22-3481-4F53-800C-2416DA1BE282}" type="presOf" srcId="{78B634D7-9BCB-4DB5-A7D5-105B2124244C}" destId="{0058B178-E2CA-4E96-B9DA-EE411166A235}" srcOrd="0" destOrd="2" presId="urn:microsoft.com/office/officeart/2005/8/layout/hList1"/>
    <dgm:cxn modelId="{5BFC4A2A-9989-43E2-AC64-8CC26B2EF26D}" type="presOf" srcId="{2A7DF293-7061-4229-8DFB-6F7E50C8C3D6}" destId="{0058B178-E2CA-4E96-B9DA-EE411166A235}" srcOrd="0" destOrd="7" presId="urn:microsoft.com/office/officeart/2005/8/layout/hList1"/>
    <dgm:cxn modelId="{08BF3E30-23D5-47C8-930C-2EBA19601A94}" type="presOf" srcId="{0BA52E6A-4C89-4FED-8532-46815A1AF44B}" destId="{0D49D5DE-FD46-4215-8444-C814CACB1337}" srcOrd="0" destOrd="4" presId="urn:microsoft.com/office/officeart/2005/8/layout/hList1"/>
    <dgm:cxn modelId="{9B609031-2902-4C53-AA45-69712806F863}" srcId="{392F85D7-72EC-4373-AD10-33084FFDCFC0}" destId="{9B98E687-D535-4C32-9D6C-CDC86898BFF4}" srcOrd="1" destOrd="0" parTransId="{3EC47944-7867-4D99-AE85-C362AB44E652}" sibTransId="{AD6CE379-B828-4323-ABDC-6049805C533D}"/>
    <dgm:cxn modelId="{C2CD8B37-D835-4672-9C59-917C6D88ECE4}" type="presOf" srcId="{D1DFFFB0-54C1-44D6-B8C0-7E5829050991}" destId="{0D49D5DE-FD46-4215-8444-C814CACB1337}" srcOrd="0" destOrd="5" presId="urn:microsoft.com/office/officeart/2005/8/layout/hList1"/>
    <dgm:cxn modelId="{D4CB3D39-E103-4A06-909A-2C209662191B}" srcId="{B7BA6A97-2A7D-43A4-BC45-88782B6DFE31}" destId="{392F85D7-72EC-4373-AD10-33084FFDCFC0}" srcOrd="2" destOrd="0" parTransId="{3867DC05-8439-47C6-BEB4-7ADC76BC7A6C}" sibTransId="{84670F5D-7384-4E81-A7CD-D72DA58DC233}"/>
    <dgm:cxn modelId="{972AC93A-45FA-4621-A69C-F74DECE06EA6}" srcId="{B7BA6A97-2A7D-43A4-BC45-88782B6DFE31}" destId="{03CE189B-EA0D-4A74-B4A2-7E15A504FC11}" srcOrd="0" destOrd="0" parTransId="{E0E8C70E-08EC-472C-AC9B-F978712A7351}" sibTransId="{53C73A3C-A26B-45B1-8E56-15CC7E4BE886}"/>
    <dgm:cxn modelId="{7664FE3D-395D-466D-B809-7718EA46B7CC}" type="presOf" srcId="{F16EB89B-8198-44D8-AAE5-A57C109D5990}" destId="{0D49D5DE-FD46-4215-8444-C814CACB1337}" srcOrd="0" destOrd="0" presId="urn:microsoft.com/office/officeart/2005/8/layout/hList1"/>
    <dgm:cxn modelId="{F19CC343-44FE-48D3-B1FC-74EA81E4673D}" srcId="{392F85D7-72EC-4373-AD10-33084FFDCFC0}" destId="{A76E1C4C-D47C-407C-BBF8-D2804720EC25}" srcOrd="2" destOrd="0" parTransId="{06AEFD35-748F-4F51-838A-54B796436D17}" sibTransId="{F2BBBC60-990C-4957-8553-740ACE3B6DB1}"/>
    <dgm:cxn modelId="{CD7B7E44-9EAF-4FF6-904A-65E4E0DF5B49}" srcId="{392F85D7-72EC-4373-AD10-33084FFDCFC0}" destId="{918D4E69-624C-47B7-BA0B-320B720B4EEF}" srcOrd="3" destOrd="0" parTransId="{D8EA9F39-6479-4DE9-95A6-8808FAEFA9F8}" sibTransId="{87E9E925-4C81-4586-9A4A-315543505C3A}"/>
    <dgm:cxn modelId="{C3D41545-DDA2-4DB7-9DDF-98752A9EAEA0}" type="presOf" srcId="{8002A52B-4F99-499B-93AC-2028416ECA5A}" destId="{0D49D5DE-FD46-4215-8444-C814CACB1337}" srcOrd="0" destOrd="2" presId="urn:microsoft.com/office/officeart/2005/8/layout/hList1"/>
    <dgm:cxn modelId="{E2460B67-DC04-4B12-B7E2-DCCFFA5B79E5}" type="presOf" srcId="{D0C8C250-EB63-44A4-B2B6-E672F2B24906}" destId="{20668AE6-DD52-4BA2-83F3-2543744793AC}" srcOrd="0" destOrd="7" presId="urn:microsoft.com/office/officeart/2005/8/layout/hList1"/>
    <dgm:cxn modelId="{31DC7167-7D16-4FE9-BA98-162ECC250893}" type="presOf" srcId="{8CD588A0-A5CA-4ABF-B0CC-AF2FC17BCDB9}" destId="{0058B178-E2CA-4E96-B9DA-EE411166A235}" srcOrd="0" destOrd="6" presId="urn:microsoft.com/office/officeart/2005/8/layout/hList1"/>
    <dgm:cxn modelId="{090E1B50-D8FE-4EF6-B006-A72541D08835}" srcId="{03CE189B-EA0D-4A74-B4A2-7E15A504FC11}" destId="{8002A52B-4F99-499B-93AC-2028416ECA5A}" srcOrd="2" destOrd="0" parTransId="{6FE9D7D3-23B6-4063-9A8C-98DAE43C2C27}" sibTransId="{CDF4177E-B29C-41DF-A3B8-E3DB6381727E}"/>
    <dgm:cxn modelId="{34772A72-45FF-42C3-A8DD-3444205C7A74}" srcId="{C90BC713-2B6A-4D94-886E-8E721D5D0FB9}" destId="{740A0A26-22CF-4C9A-863F-59062581B318}" srcOrd="1" destOrd="0" parTransId="{62B8E815-27BF-4EA8-9AF6-D600CA0D3B9F}" sibTransId="{B3D9DCFE-4A63-4491-A9ED-177CD4FE1438}"/>
    <dgm:cxn modelId="{B38B1153-492E-4762-8ABE-B376BB7A077E}" type="presOf" srcId="{9B98E687-D535-4C32-9D6C-CDC86898BFF4}" destId="{20668AE6-DD52-4BA2-83F3-2543744793AC}" srcOrd="0" destOrd="1" presId="urn:microsoft.com/office/officeart/2005/8/layout/hList1"/>
    <dgm:cxn modelId="{60BD5F55-388B-4D86-A596-2711DE9D3036}" type="presOf" srcId="{03CE189B-EA0D-4A74-B4A2-7E15A504FC11}" destId="{4AD48A4A-B7AB-4A73-879C-FF7E893DFFC5}" srcOrd="0" destOrd="0" presId="urn:microsoft.com/office/officeart/2005/8/layout/hList1"/>
    <dgm:cxn modelId="{23FF6055-4070-4F29-8152-B9E55139972A}" type="presOf" srcId="{918D4E69-624C-47B7-BA0B-320B720B4EEF}" destId="{20668AE6-DD52-4BA2-83F3-2543744793AC}" srcOrd="0" destOrd="3" presId="urn:microsoft.com/office/officeart/2005/8/layout/hList1"/>
    <dgm:cxn modelId="{B19A6255-E84A-4F8A-9B5A-D8FDF87F8ECE}" srcId="{C90BC713-2B6A-4D94-886E-8E721D5D0FB9}" destId="{66A39EFD-27FB-42DE-AA75-7508B918B4C6}" srcOrd="8" destOrd="0" parTransId="{07C8C114-9F98-401F-BDC4-47D8FC8B4F59}" sibTransId="{3FCA7724-9BDB-4EEB-8A25-F6D7DA7761A2}"/>
    <dgm:cxn modelId="{60254076-BEC9-472D-8E0A-8FA8FA038605}" srcId="{03CE189B-EA0D-4A74-B4A2-7E15A504FC11}" destId="{0BA52E6A-4C89-4FED-8532-46815A1AF44B}" srcOrd="4" destOrd="0" parTransId="{F0F2CE23-5D60-42B4-8A1B-62DF668DC27F}" sibTransId="{443F0EAB-969D-4AD0-B1B8-32706F3E79DD}"/>
    <dgm:cxn modelId="{F386E077-8377-489B-9528-F7E1D083AC7B}" srcId="{03CE189B-EA0D-4A74-B4A2-7E15A504FC11}" destId="{D1DFFFB0-54C1-44D6-B8C0-7E5829050991}" srcOrd="5" destOrd="0" parTransId="{9BDF4E7B-029C-484C-8608-7DFEB2B6E0C2}" sibTransId="{7D59E442-E3AE-4827-BCE0-9565AC1C8E2B}"/>
    <dgm:cxn modelId="{D671EC77-6B19-4A03-866F-45E715A0015C}" type="presOf" srcId="{A76E1C4C-D47C-407C-BBF8-D2804720EC25}" destId="{20668AE6-DD52-4BA2-83F3-2543744793AC}" srcOrd="0" destOrd="2" presId="urn:microsoft.com/office/officeart/2005/8/layout/hList1"/>
    <dgm:cxn modelId="{B4D49978-1720-4C51-BD41-661E94B67B69}" srcId="{392F85D7-72EC-4373-AD10-33084FFDCFC0}" destId="{894A7522-3169-4F5E-B47D-ECCF49FBC17C}" srcOrd="6" destOrd="0" parTransId="{4ECEAD4E-498C-465F-96E0-AE4556537E01}" sibTransId="{3797ECD7-431E-4941-B4AB-C48D1B2490D7}"/>
    <dgm:cxn modelId="{3893957C-0B3E-47A6-B721-11E704E3CE66}" type="presOf" srcId="{4EB8AF1A-78A3-49A7-99C7-6C5AA37858A4}" destId="{0058B178-E2CA-4E96-B9DA-EE411166A235}" srcOrd="0" destOrd="5" presId="urn:microsoft.com/office/officeart/2005/8/layout/hList1"/>
    <dgm:cxn modelId="{17BD3A81-9E60-4F59-81BD-ED7DF24EB27D}" srcId="{03CE189B-EA0D-4A74-B4A2-7E15A504FC11}" destId="{F16EB89B-8198-44D8-AAE5-A57C109D5990}" srcOrd="0" destOrd="0" parTransId="{18ADED69-A6F5-4359-84BA-DA61D741574F}" sibTransId="{D31F8616-3774-49AA-9A51-C25383C0AC22}"/>
    <dgm:cxn modelId="{F5E6FFAA-FC55-4AF7-AF7E-C724F36AA0AF}" srcId="{C90BC713-2B6A-4D94-886E-8E721D5D0FB9}" destId="{4EB8AF1A-78A3-49A7-99C7-6C5AA37858A4}" srcOrd="5" destOrd="0" parTransId="{1D9FBF6A-94F7-4FEA-A920-B697746CB06D}" sibTransId="{777D9B9E-0457-40BA-8BFA-09DBBABB2167}"/>
    <dgm:cxn modelId="{5E5F8FAC-635B-469B-B1DA-EB8FC8D3F09A}" srcId="{C90BC713-2B6A-4D94-886E-8E721D5D0FB9}" destId="{C6304562-1793-4D2E-995B-C41481C8B577}" srcOrd="4" destOrd="0" parTransId="{5D92D0A8-8D6D-49F2-892D-4B0189F19EA3}" sibTransId="{7CDAAD89-F459-4772-93EB-C7A35BF75115}"/>
    <dgm:cxn modelId="{982F0BB0-2A22-455A-A49F-219381D81283}" srcId="{03CE189B-EA0D-4A74-B4A2-7E15A504FC11}" destId="{C9E74BA3-2815-4D9D-BF05-8642C3BB6060}" srcOrd="1" destOrd="0" parTransId="{D9C2F8AF-AEBD-4D84-9C94-6877DE914DF9}" sibTransId="{4C9F5A2A-9D3E-488E-8542-4386991E8505}"/>
    <dgm:cxn modelId="{A79D23B0-8EA1-43B4-A877-BDD6985E80E6}" srcId="{C90BC713-2B6A-4D94-886E-8E721D5D0FB9}" destId="{78B634D7-9BCB-4DB5-A7D5-105B2124244C}" srcOrd="2" destOrd="0" parTransId="{C50C75E7-FD15-4564-B5A1-8F237AF0C0CF}" sibTransId="{14561A57-DD1F-4778-84FE-272F61777144}"/>
    <dgm:cxn modelId="{0D644BB2-D039-4504-A425-1ADD2E93C488}" srcId="{392F85D7-72EC-4373-AD10-33084FFDCFC0}" destId="{F10D44F8-D3B8-4CF0-85DB-6611BAD8BB91}" srcOrd="0" destOrd="0" parTransId="{B7918E8A-1BE0-492B-A26C-5A1C866A2597}" sibTransId="{93A23E95-EC1C-4335-954F-7DBE44F2F9A0}"/>
    <dgm:cxn modelId="{97D2C3B5-CCE7-4C84-8C49-0564E7CFB424}" type="presOf" srcId="{7F40ADDE-458C-40DD-82C8-D56429E43606}" destId="{0058B178-E2CA-4E96-B9DA-EE411166A235}" srcOrd="0" destOrd="3" presId="urn:microsoft.com/office/officeart/2005/8/layout/hList1"/>
    <dgm:cxn modelId="{D3CF02B9-5843-449E-A218-72C84AA69832}" type="presOf" srcId="{C6304562-1793-4D2E-995B-C41481C8B577}" destId="{0058B178-E2CA-4E96-B9DA-EE411166A235}" srcOrd="0" destOrd="4" presId="urn:microsoft.com/office/officeart/2005/8/layout/hList1"/>
    <dgm:cxn modelId="{B39664BA-0B55-49AC-874B-7788CBBBB288}" srcId="{C90BC713-2B6A-4D94-886E-8E721D5D0FB9}" destId="{8CD588A0-A5CA-4ABF-B0CC-AF2FC17BCDB9}" srcOrd="6" destOrd="0" parTransId="{F172CF50-8F4E-4800-A997-199B3C4DDDF2}" sibTransId="{FAFAFEB3-319B-47F3-89CB-B5961270B83B}"/>
    <dgm:cxn modelId="{41E288BB-A082-403E-BFF1-E3E3B23013C7}" srcId="{03CE189B-EA0D-4A74-B4A2-7E15A504FC11}" destId="{FD2C7B38-D2E6-468A-BD5C-84AC82AF81BA}" srcOrd="3" destOrd="0" parTransId="{F350297E-1D90-4A10-9E58-4D872967F142}" sibTransId="{9039E298-A4C8-4666-A5E7-B80F745AECAD}"/>
    <dgm:cxn modelId="{88D6D5BF-5A34-459E-8BA9-DC946AEEE59F}" type="presOf" srcId="{66A39EFD-27FB-42DE-AA75-7508B918B4C6}" destId="{0058B178-E2CA-4E96-B9DA-EE411166A235}" srcOrd="0" destOrd="8" presId="urn:microsoft.com/office/officeart/2005/8/layout/hList1"/>
    <dgm:cxn modelId="{0AA54AC4-0358-46E8-85FE-BF55F7534F16}" type="presOf" srcId="{8059A132-BCB4-4770-8655-7A63B960C57D}" destId="{0058B178-E2CA-4E96-B9DA-EE411166A235}" srcOrd="0" destOrd="0" presId="urn:microsoft.com/office/officeart/2005/8/layout/hList1"/>
    <dgm:cxn modelId="{3A6E25C5-39BA-4F25-B28A-A488C94834D5}" type="presOf" srcId="{740A0A26-22CF-4C9A-863F-59062581B318}" destId="{0058B178-E2CA-4E96-B9DA-EE411166A235}" srcOrd="0" destOrd="1" presId="urn:microsoft.com/office/officeart/2005/8/layout/hList1"/>
    <dgm:cxn modelId="{998B81D1-3191-43C0-8AC0-F9591965C5AB}" type="presOf" srcId="{C90BC713-2B6A-4D94-886E-8E721D5D0FB9}" destId="{E6AAF990-25ED-4755-89E5-BDD38820AFEB}" srcOrd="0" destOrd="0" presId="urn:microsoft.com/office/officeart/2005/8/layout/hList1"/>
    <dgm:cxn modelId="{DFE85ED5-62BA-460D-AD5C-3B06E94E4D64}" type="presOf" srcId="{FD2C7B38-D2E6-468A-BD5C-84AC82AF81BA}" destId="{0D49D5DE-FD46-4215-8444-C814CACB1337}" srcOrd="0" destOrd="3" presId="urn:microsoft.com/office/officeart/2005/8/layout/hList1"/>
    <dgm:cxn modelId="{86DFFCD5-8CAF-4B62-B9E6-7484663AB032}" type="presOf" srcId="{392F85D7-72EC-4373-AD10-33084FFDCFC0}" destId="{CC0858C5-5B2B-4FC8-8270-55DB2562A207}" srcOrd="0" destOrd="0" presId="urn:microsoft.com/office/officeart/2005/8/layout/hList1"/>
    <dgm:cxn modelId="{7DF883DD-8698-4AE5-AC73-D1DCC8568577}" srcId="{C90BC713-2B6A-4D94-886E-8E721D5D0FB9}" destId="{8059A132-BCB4-4770-8655-7A63B960C57D}" srcOrd="0" destOrd="0" parTransId="{72943C0C-CFB4-43A6-A954-5E8E32D03B1A}" sibTransId="{DB905C30-5CE9-4C62-83E1-123FA50F947B}"/>
    <dgm:cxn modelId="{DACF67DE-7910-467E-9523-2B3A06BC6A84}" type="presOf" srcId="{F10D44F8-D3B8-4CF0-85DB-6611BAD8BB91}" destId="{20668AE6-DD52-4BA2-83F3-2543744793AC}" srcOrd="0" destOrd="0" presId="urn:microsoft.com/office/officeart/2005/8/layout/hList1"/>
    <dgm:cxn modelId="{96EC79DF-F8CA-411B-BA6A-585A1C3ED06C}" srcId="{C90BC713-2B6A-4D94-886E-8E721D5D0FB9}" destId="{2A7DF293-7061-4229-8DFB-6F7E50C8C3D6}" srcOrd="7" destOrd="0" parTransId="{4EF2D40C-FF57-4D93-8299-7D57D799F36E}" sibTransId="{C9D7F061-6E55-4C1A-BA07-AC5AA51830CB}"/>
    <dgm:cxn modelId="{10299DE5-9301-4FAE-ABBA-69774B5B9CBA}" srcId="{392F85D7-72EC-4373-AD10-33084FFDCFC0}" destId="{D0C8C250-EB63-44A4-B2B6-E672F2B24906}" srcOrd="7" destOrd="0" parTransId="{FC74C434-4F61-466D-AAFC-019852208AAD}" sibTransId="{8E11B240-0D1F-48DD-B8E1-9E1D16A5816C}"/>
    <dgm:cxn modelId="{F23ED0FA-AAB3-491E-8442-1C58CF6D1B5A}" srcId="{392F85D7-72EC-4373-AD10-33084FFDCFC0}" destId="{57382845-0619-4B71-9DD2-5CF8174CD574}" srcOrd="5" destOrd="0" parTransId="{0B93DEA2-39BD-4395-AAEA-DF1B80E61A97}" sibTransId="{2F6EED54-D3F7-46FC-8E29-B0A4AA188BBC}"/>
    <dgm:cxn modelId="{D94CF1FE-1832-4F01-B37F-B49C1C51A746}" type="presOf" srcId="{B7BA6A97-2A7D-43A4-BC45-88782B6DFE31}" destId="{8F49FB36-DF83-4BBF-8513-30C5B5B3C025}" srcOrd="0" destOrd="0" presId="urn:microsoft.com/office/officeart/2005/8/layout/hList1"/>
    <dgm:cxn modelId="{442BEA86-A108-4C64-9C88-7B6CEB5A86AF}" type="presParOf" srcId="{8F49FB36-DF83-4BBF-8513-30C5B5B3C025}" destId="{88BB4414-6918-41AF-8FD5-74872B133375}" srcOrd="0" destOrd="0" presId="urn:microsoft.com/office/officeart/2005/8/layout/hList1"/>
    <dgm:cxn modelId="{1892442E-FF46-4E2E-8EB6-D7D19017EF13}" type="presParOf" srcId="{88BB4414-6918-41AF-8FD5-74872B133375}" destId="{4AD48A4A-B7AB-4A73-879C-FF7E893DFFC5}" srcOrd="0" destOrd="0" presId="urn:microsoft.com/office/officeart/2005/8/layout/hList1"/>
    <dgm:cxn modelId="{91135456-E77D-4A0B-90F2-5A9F6863AD1A}" type="presParOf" srcId="{88BB4414-6918-41AF-8FD5-74872B133375}" destId="{0D49D5DE-FD46-4215-8444-C814CACB1337}" srcOrd="1" destOrd="0" presId="urn:microsoft.com/office/officeart/2005/8/layout/hList1"/>
    <dgm:cxn modelId="{C686FD7E-40C2-4A74-AD5B-73A374553DA4}" type="presParOf" srcId="{8F49FB36-DF83-4BBF-8513-30C5B5B3C025}" destId="{39CBFC78-E0C8-47A7-BF5B-08ABD42C6854}" srcOrd="1" destOrd="0" presId="urn:microsoft.com/office/officeart/2005/8/layout/hList1"/>
    <dgm:cxn modelId="{4B15D015-A7B7-44CF-888F-A8542AA5DA39}" type="presParOf" srcId="{8F49FB36-DF83-4BBF-8513-30C5B5B3C025}" destId="{7BA1BFD6-A1CF-49CC-BF49-F320FD73D0AD}" srcOrd="2" destOrd="0" presId="urn:microsoft.com/office/officeart/2005/8/layout/hList1"/>
    <dgm:cxn modelId="{38854094-D41E-4CB8-A920-2CB8013EDEDA}" type="presParOf" srcId="{7BA1BFD6-A1CF-49CC-BF49-F320FD73D0AD}" destId="{E6AAF990-25ED-4755-89E5-BDD38820AFEB}" srcOrd="0" destOrd="0" presId="urn:microsoft.com/office/officeart/2005/8/layout/hList1"/>
    <dgm:cxn modelId="{0B2AE1ED-9FB8-46F7-84BD-A0485401447C}" type="presParOf" srcId="{7BA1BFD6-A1CF-49CC-BF49-F320FD73D0AD}" destId="{0058B178-E2CA-4E96-B9DA-EE411166A235}" srcOrd="1" destOrd="0" presId="urn:microsoft.com/office/officeart/2005/8/layout/hList1"/>
    <dgm:cxn modelId="{02008B96-AE07-4ECA-AEF1-BADB4D899591}" type="presParOf" srcId="{8F49FB36-DF83-4BBF-8513-30C5B5B3C025}" destId="{AAC0B66B-C775-4906-900D-EE4DB4F10A66}" srcOrd="3" destOrd="0" presId="urn:microsoft.com/office/officeart/2005/8/layout/hList1"/>
    <dgm:cxn modelId="{AF7F0E19-865D-46D5-88A0-257BC4612160}" type="presParOf" srcId="{8F49FB36-DF83-4BBF-8513-30C5B5B3C025}" destId="{C4E8E2D4-2329-4EB8-B481-4965289F92D4}" srcOrd="4" destOrd="0" presId="urn:microsoft.com/office/officeart/2005/8/layout/hList1"/>
    <dgm:cxn modelId="{674E7762-6714-4F22-A5A5-071B3977CB1D}" type="presParOf" srcId="{C4E8E2D4-2329-4EB8-B481-4965289F92D4}" destId="{CC0858C5-5B2B-4FC8-8270-55DB2562A207}" srcOrd="0" destOrd="0" presId="urn:microsoft.com/office/officeart/2005/8/layout/hList1"/>
    <dgm:cxn modelId="{A89598CF-4399-469E-9323-DD9CD0F4DD42}" type="presParOf" srcId="{C4E8E2D4-2329-4EB8-B481-4965289F92D4}" destId="{20668AE6-DD52-4BA2-83F3-2543744793AC}"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50B21A-7F93-4BF8-800D-205BCAF78913}">
      <dsp:nvSpPr>
        <dsp:cNvPr id="0" name=""/>
        <dsp:cNvSpPr/>
      </dsp:nvSpPr>
      <dsp:spPr>
        <a:xfrm rot="5400000">
          <a:off x="3354858" y="-1248761"/>
          <a:ext cx="1172759" cy="3709400"/>
        </a:xfrm>
        <a:prstGeom prst="round2SameRect">
          <a:avLst/>
        </a:prstGeom>
        <a:solidFill>
          <a:srgbClr val="FFC000"/>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49530" rIns="99060" bIns="49530" numCol="1" spcCol="1270" anchor="ctr" anchorCtr="0">
          <a:noAutofit/>
        </a:bodyPr>
        <a:lstStyle/>
        <a:p>
          <a:pPr marL="228600" lvl="1" indent="-228600" algn="l" defTabSz="1155700">
            <a:lnSpc>
              <a:spcPct val="90000"/>
            </a:lnSpc>
            <a:spcBef>
              <a:spcPct val="0"/>
            </a:spcBef>
            <a:spcAft>
              <a:spcPct val="15000"/>
            </a:spcAft>
            <a:buChar char="•"/>
          </a:pPr>
          <a:r>
            <a:rPr lang="en-GB" sz="2600" kern="1200" dirty="0"/>
            <a:t>viable</a:t>
          </a:r>
        </a:p>
        <a:p>
          <a:pPr marL="228600" lvl="1" indent="-228600" algn="l" defTabSz="1155700">
            <a:lnSpc>
              <a:spcPct val="90000"/>
            </a:lnSpc>
            <a:spcBef>
              <a:spcPct val="0"/>
            </a:spcBef>
            <a:spcAft>
              <a:spcPct val="15000"/>
            </a:spcAft>
            <a:buChar char="•"/>
          </a:pPr>
          <a:r>
            <a:rPr lang="en-GB" sz="2600" kern="1200" dirty="0"/>
            <a:t>equitable</a:t>
          </a:r>
        </a:p>
      </dsp:txBody>
      <dsp:txXfrm rot="-5400000">
        <a:off x="2086538" y="76808"/>
        <a:ext cx="3652151" cy="1058261"/>
      </dsp:txXfrm>
    </dsp:sp>
    <dsp:sp modelId="{7835E33E-680F-4299-A89F-0271DA480FC6}">
      <dsp:nvSpPr>
        <dsp:cNvPr id="0" name=""/>
        <dsp:cNvSpPr/>
      </dsp:nvSpPr>
      <dsp:spPr>
        <a:xfrm>
          <a:off x="0" y="0"/>
          <a:ext cx="2086537" cy="1245221"/>
        </a:xfrm>
        <a:prstGeom prst="roundRect">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81915" rIns="163830" bIns="81915" numCol="1" spcCol="1270" anchor="ctr" anchorCtr="0">
          <a:noAutofit/>
        </a:bodyPr>
        <a:lstStyle/>
        <a:p>
          <a:pPr marL="0" lvl="0" indent="0" algn="ctr" defTabSz="1911350">
            <a:lnSpc>
              <a:spcPct val="90000"/>
            </a:lnSpc>
            <a:spcBef>
              <a:spcPct val="0"/>
            </a:spcBef>
            <a:spcAft>
              <a:spcPct val="35000"/>
            </a:spcAft>
            <a:buNone/>
          </a:pPr>
          <a:r>
            <a:rPr lang="en-GB" sz="4300" kern="1200" dirty="0"/>
            <a:t>profit</a:t>
          </a:r>
        </a:p>
      </dsp:txBody>
      <dsp:txXfrm>
        <a:off x="60787" y="60787"/>
        <a:ext cx="1964963" cy="1123647"/>
      </dsp:txXfrm>
    </dsp:sp>
    <dsp:sp modelId="{0F4AE325-B90B-4C7A-A5AC-779E98F11A84}">
      <dsp:nvSpPr>
        <dsp:cNvPr id="0" name=""/>
        <dsp:cNvSpPr/>
      </dsp:nvSpPr>
      <dsp:spPr>
        <a:xfrm rot="5400000">
          <a:off x="3443149" y="77279"/>
          <a:ext cx="996176" cy="3709400"/>
        </a:xfrm>
        <a:prstGeom prst="round2SameRect">
          <a:avLst/>
        </a:prstGeom>
        <a:solidFill>
          <a:srgbClr val="C00000">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49530" rIns="99060" bIns="49530" numCol="1" spcCol="1270" anchor="ctr" anchorCtr="0">
          <a:noAutofit/>
        </a:bodyPr>
        <a:lstStyle/>
        <a:p>
          <a:pPr marL="228600" lvl="1" indent="-228600" algn="l" defTabSz="1155700">
            <a:lnSpc>
              <a:spcPct val="90000"/>
            </a:lnSpc>
            <a:spcBef>
              <a:spcPct val="0"/>
            </a:spcBef>
            <a:spcAft>
              <a:spcPct val="15000"/>
            </a:spcAft>
            <a:buChar char="•"/>
          </a:pPr>
          <a:r>
            <a:rPr lang="en-GB" sz="2600" kern="1200" dirty="0"/>
            <a:t>Viable</a:t>
          </a:r>
        </a:p>
        <a:p>
          <a:pPr marL="228600" lvl="1" indent="-228600" algn="l" defTabSz="1155700">
            <a:lnSpc>
              <a:spcPct val="90000"/>
            </a:lnSpc>
            <a:spcBef>
              <a:spcPct val="0"/>
            </a:spcBef>
            <a:spcAft>
              <a:spcPct val="15000"/>
            </a:spcAft>
            <a:buChar char="•"/>
          </a:pPr>
          <a:r>
            <a:rPr lang="en-GB" sz="2600" kern="1200" dirty="0"/>
            <a:t>Bearable</a:t>
          </a:r>
        </a:p>
      </dsp:txBody>
      <dsp:txXfrm rot="-5400000">
        <a:off x="2086538" y="1482520"/>
        <a:ext cx="3660771" cy="898918"/>
      </dsp:txXfrm>
    </dsp:sp>
    <dsp:sp modelId="{A5F1F835-5509-46F8-9719-D1326412E963}">
      <dsp:nvSpPr>
        <dsp:cNvPr id="0" name=""/>
        <dsp:cNvSpPr/>
      </dsp:nvSpPr>
      <dsp:spPr>
        <a:xfrm>
          <a:off x="0" y="1309368"/>
          <a:ext cx="2086537" cy="1245221"/>
        </a:xfrm>
        <a:prstGeom prst="roundRect">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81915" rIns="163830" bIns="81915" numCol="1" spcCol="1270" anchor="ctr" anchorCtr="0">
          <a:noAutofit/>
        </a:bodyPr>
        <a:lstStyle/>
        <a:p>
          <a:pPr marL="0" lvl="0" indent="0" algn="ctr" defTabSz="1911350">
            <a:lnSpc>
              <a:spcPct val="90000"/>
            </a:lnSpc>
            <a:spcBef>
              <a:spcPct val="0"/>
            </a:spcBef>
            <a:spcAft>
              <a:spcPct val="35000"/>
            </a:spcAft>
            <a:buNone/>
          </a:pPr>
          <a:r>
            <a:rPr lang="en-GB" sz="4300" kern="1200" dirty="0"/>
            <a:t>planet</a:t>
          </a:r>
        </a:p>
      </dsp:txBody>
      <dsp:txXfrm>
        <a:off x="60787" y="1370155"/>
        <a:ext cx="1964963" cy="1123647"/>
      </dsp:txXfrm>
    </dsp:sp>
    <dsp:sp modelId="{DB717A9B-33A5-4CA3-B053-8E8750037194}">
      <dsp:nvSpPr>
        <dsp:cNvPr id="0" name=""/>
        <dsp:cNvSpPr/>
      </dsp:nvSpPr>
      <dsp:spPr>
        <a:xfrm rot="5400000">
          <a:off x="3443149" y="1384761"/>
          <a:ext cx="996176" cy="3709400"/>
        </a:xfrm>
        <a:prstGeom prst="round2SameRect">
          <a:avLst/>
        </a:prstGeom>
        <a:solidFill>
          <a:srgbClr val="00B0F0"/>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49530" rIns="99060" bIns="49530" numCol="1" spcCol="1270" anchor="ctr" anchorCtr="0">
          <a:noAutofit/>
        </a:bodyPr>
        <a:lstStyle/>
        <a:p>
          <a:pPr marL="228600" lvl="1" indent="-228600" algn="l" defTabSz="1155700">
            <a:lnSpc>
              <a:spcPct val="90000"/>
            </a:lnSpc>
            <a:spcBef>
              <a:spcPct val="0"/>
            </a:spcBef>
            <a:spcAft>
              <a:spcPct val="15000"/>
            </a:spcAft>
            <a:buChar char="•"/>
          </a:pPr>
          <a:r>
            <a:rPr lang="en-GB" sz="2600" kern="1200" dirty="0"/>
            <a:t>equitable</a:t>
          </a:r>
        </a:p>
        <a:p>
          <a:pPr marL="228600" lvl="1" indent="-228600" algn="l" defTabSz="1155700">
            <a:lnSpc>
              <a:spcPct val="90000"/>
            </a:lnSpc>
            <a:spcBef>
              <a:spcPct val="0"/>
            </a:spcBef>
            <a:spcAft>
              <a:spcPct val="15000"/>
            </a:spcAft>
            <a:buChar char="•"/>
          </a:pPr>
          <a:r>
            <a:rPr lang="en-GB" sz="2600" kern="1200" dirty="0"/>
            <a:t>bearable</a:t>
          </a:r>
        </a:p>
      </dsp:txBody>
      <dsp:txXfrm rot="-5400000">
        <a:off x="2086538" y="2790002"/>
        <a:ext cx="3660771" cy="898918"/>
      </dsp:txXfrm>
    </dsp:sp>
    <dsp:sp modelId="{32173637-0398-438C-9968-8C0ABAB431A6}">
      <dsp:nvSpPr>
        <dsp:cNvPr id="0" name=""/>
        <dsp:cNvSpPr/>
      </dsp:nvSpPr>
      <dsp:spPr>
        <a:xfrm>
          <a:off x="0" y="2616851"/>
          <a:ext cx="2086537" cy="1245221"/>
        </a:xfrm>
        <a:prstGeom prst="roundRect">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81915" rIns="163830" bIns="81915" numCol="1" spcCol="1270" anchor="ctr" anchorCtr="0">
          <a:noAutofit/>
        </a:bodyPr>
        <a:lstStyle/>
        <a:p>
          <a:pPr marL="0" lvl="0" indent="0" algn="ctr" defTabSz="1911350">
            <a:lnSpc>
              <a:spcPct val="90000"/>
            </a:lnSpc>
            <a:spcBef>
              <a:spcPct val="0"/>
            </a:spcBef>
            <a:spcAft>
              <a:spcPct val="35000"/>
            </a:spcAft>
            <a:buNone/>
          </a:pPr>
          <a:r>
            <a:rPr lang="en-GB" sz="4300" kern="1200" dirty="0"/>
            <a:t>people</a:t>
          </a:r>
        </a:p>
      </dsp:txBody>
      <dsp:txXfrm>
        <a:off x="60787" y="2677638"/>
        <a:ext cx="1964963" cy="11236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42D227-7024-4C34-B56F-99D8444BFDC3}">
      <dsp:nvSpPr>
        <dsp:cNvPr id="0" name=""/>
        <dsp:cNvSpPr/>
      </dsp:nvSpPr>
      <dsp:spPr>
        <a:xfrm>
          <a:off x="0" y="3917859"/>
          <a:ext cx="8128000" cy="857131"/>
        </a:xfrm>
        <a:prstGeom prst="rect">
          <a:avLst/>
        </a:prstGeom>
        <a:solidFill>
          <a:srgbClr val="FCB6E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GB" sz="1600" kern="1200" dirty="0">
              <a:latin typeface="Trebuchet MS" panose="020B0603020202020204" pitchFamily="34" charset="0"/>
            </a:rPr>
            <a:t>SOCIAL IMPACT</a:t>
          </a:r>
        </a:p>
      </dsp:txBody>
      <dsp:txXfrm>
        <a:off x="0" y="3917859"/>
        <a:ext cx="8128000" cy="462851"/>
      </dsp:txXfrm>
    </dsp:sp>
    <dsp:sp modelId="{6FE4ABED-109F-4C6B-B73A-2F02F7379E26}">
      <dsp:nvSpPr>
        <dsp:cNvPr id="0" name=""/>
        <dsp:cNvSpPr/>
      </dsp:nvSpPr>
      <dsp:spPr>
        <a:xfrm>
          <a:off x="0" y="4363567"/>
          <a:ext cx="4064000" cy="39428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en-US" sz="1300" kern="1200" dirty="0">
              <a:solidFill>
                <a:schemeClr val="tx1"/>
              </a:solidFill>
              <a:latin typeface="Trebuchet MS" panose="020B0703020202090204" pitchFamily="34" charset="0"/>
              <a:cs typeface="Arial"/>
            </a:rPr>
            <a:t>Short term and long-term outcomes and positive change</a:t>
          </a:r>
          <a:endParaRPr lang="en-GB" sz="1300" kern="1200" dirty="0"/>
        </a:p>
      </dsp:txBody>
      <dsp:txXfrm>
        <a:off x="0" y="4363567"/>
        <a:ext cx="4064000" cy="394280"/>
      </dsp:txXfrm>
    </dsp:sp>
    <dsp:sp modelId="{71D04594-1703-4200-9B18-654918FF07B9}">
      <dsp:nvSpPr>
        <dsp:cNvPr id="0" name=""/>
        <dsp:cNvSpPr/>
      </dsp:nvSpPr>
      <dsp:spPr>
        <a:xfrm>
          <a:off x="4064000" y="4363567"/>
          <a:ext cx="4064000" cy="39428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Font typeface="Arial" panose="020B0604020202020204" pitchFamily="34" charset="0"/>
            <a:buNone/>
          </a:pPr>
          <a:r>
            <a:rPr lang="en-US" sz="1300" kern="1200" dirty="0">
              <a:solidFill>
                <a:schemeClr val="tx1"/>
              </a:solidFill>
              <a:latin typeface="Trebuchet MS" panose="020B0703020202090204" pitchFamily="34" charset="0"/>
              <a:cs typeface="Arial"/>
            </a:rPr>
            <a:t>Learnings, growth and continuous improvement</a:t>
          </a:r>
          <a:endParaRPr lang="en-GB" sz="1300" kern="1200" dirty="0"/>
        </a:p>
      </dsp:txBody>
      <dsp:txXfrm>
        <a:off x="4064000" y="4363567"/>
        <a:ext cx="4064000" cy="394280"/>
      </dsp:txXfrm>
    </dsp:sp>
    <dsp:sp modelId="{38841FE3-E1CF-4A6E-87EE-077F35FBF075}">
      <dsp:nvSpPr>
        <dsp:cNvPr id="0" name=""/>
        <dsp:cNvSpPr/>
      </dsp:nvSpPr>
      <dsp:spPr>
        <a:xfrm rot="10800000">
          <a:off x="0" y="2612447"/>
          <a:ext cx="8128000" cy="1318268"/>
        </a:xfrm>
        <a:prstGeom prst="upArrowCallout">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GB" sz="1600" kern="1200" dirty="0"/>
            <a:t>MEASUREMENT</a:t>
          </a:r>
        </a:p>
      </dsp:txBody>
      <dsp:txXfrm rot="-10800000">
        <a:off x="0" y="2612447"/>
        <a:ext cx="8128000" cy="462712"/>
      </dsp:txXfrm>
    </dsp:sp>
    <dsp:sp modelId="{DF6DFC75-ECBD-4385-919A-61C8E08A99AB}">
      <dsp:nvSpPr>
        <dsp:cNvPr id="0" name=""/>
        <dsp:cNvSpPr/>
      </dsp:nvSpPr>
      <dsp:spPr>
        <a:xfrm>
          <a:off x="0" y="3075159"/>
          <a:ext cx="4064000" cy="39416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en-US" sz="1300" kern="1200" dirty="0">
              <a:solidFill>
                <a:schemeClr val="tx1"/>
              </a:solidFill>
              <a:latin typeface="Trebuchet MS" panose="020B0703020202090204" pitchFamily="34" charset="0"/>
              <a:cs typeface="Arial"/>
            </a:rPr>
            <a:t>Indicators of progress and problem solving</a:t>
          </a:r>
          <a:endParaRPr lang="en-GB" sz="1300" kern="1200" dirty="0"/>
        </a:p>
      </dsp:txBody>
      <dsp:txXfrm>
        <a:off x="0" y="3075159"/>
        <a:ext cx="4064000" cy="394162"/>
      </dsp:txXfrm>
    </dsp:sp>
    <dsp:sp modelId="{A55B175C-F892-4188-B2CF-24780E0BEC6E}">
      <dsp:nvSpPr>
        <dsp:cNvPr id="0" name=""/>
        <dsp:cNvSpPr/>
      </dsp:nvSpPr>
      <dsp:spPr>
        <a:xfrm>
          <a:off x="4064000" y="3075159"/>
          <a:ext cx="4064000" cy="39416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Font typeface="Arial" panose="020B0604020202020204" pitchFamily="34" charset="0"/>
            <a:buNone/>
          </a:pPr>
          <a:r>
            <a:rPr lang="en-US" sz="1300" kern="1200" dirty="0">
              <a:solidFill>
                <a:schemeClr val="tx1"/>
              </a:solidFill>
              <a:latin typeface="Trebuchet MS" panose="020B0703020202090204" pitchFamily="34" charset="0"/>
              <a:cs typeface="Arial"/>
            </a:rPr>
            <a:t>Data capacity, collection and analysis</a:t>
          </a:r>
          <a:endParaRPr lang="en-GB" sz="1300" kern="1200" dirty="0"/>
        </a:p>
      </dsp:txBody>
      <dsp:txXfrm>
        <a:off x="4064000" y="3075159"/>
        <a:ext cx="4064000" cy="394162"/>
      </dsp:txXfrm>
    </dsp:sp>
    <dsp:sp modelId="{32D12C2C-0D58-4FD7-9C01-8058C3244315}">
      <dsp:nvSpPr>
        <dsp:cNvPr id="0" name=""/>
        <dsp:cNvSpPr/>
      </dsp:nvSpPr>
      <dsp:spPr>
        <a:xfrm rot="10800000">
          <a:off x="0" y="1307035"/>
          <a:ext cx="8128000" cy="1318268"/>
        </a:xfrm>
        <a:prstGeom prst="upArrowCallout">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GB" sz="1600" kern="1200" dirty="0"/>
            <a:t>IMPACT OPERATIONS</a:t>
          </a:r>
        </a:p>
      </dsp:txBody>
      <dsp:txXfrm rot="-10800000">
        <a:off x="0" y="1307035"/>
        <a:ext cx="8128000" cy="462712"/>
      </dsp:txXfrm>
    </dsp:sp>
    <dsp:sp modelId="{89AF6C0F-65D5-4CD5-A6FC-4DE4842F3F49}">
      <dsp:nvSpPr>
        <dsp:cNvPr id="0" name=""/>
        <dsp:cNvSpPr/>
      </dsp:nvSpPr>
      <dsp:spPr>
        <a:xfrm>
          <a:off x="0" y="1769748"/>
          <a:ext cx="4064000" cy="39416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en-GB" sz="1300" kern="1200" dirty="0">
              <a:solidFill>
                <a:schemeClr val="tx1"/>
              </a:solidFill>
              <a:latin typeface="Trebuchet MS" panose="020B0703020202090204" pitchFamily="34" charset="0"/>
              <a:cs typeface="Arial"/>
            </a:rPr>
            <a:t>Organisation’s</a:t>
          </a:r>
          <a:r>
            <a:rPr lang="en-US" sz="1300" kern="1200" dirty="0">
              <a:solidFill>
                <a:schemeClr val="tx1"/>
              </a:solidFill>
              <a:latin typeface="Trebuchet MS" panose="020B0703020202090204" pitchFamily="34" charset="0"/>
              <a:cs typeface="Arial"/>
            </a:rPr>
            <a:t> impact – </a:t>
          </a:r>
          <a:r>
            <a:rPr lang="en-GB" sz="1300" kern="1200" dirty="0">
              <a:solidFill>
                <a:schemeClr val="tx1"/>
              </a:solidFill>
              <a:latin typeface="Trebuchet MS" panose="020B0703020202090204" pitchFamily="34" charset="0"/>
              <a:cs typeface="Arial"/>
            </a:rPr>
            <a:t>programme</a:t>
          </a:r>
          <a:r>
            <a:rPr lang="en-US" sz="1300" kern="1200" dirty="0">
              <a:solidFill>
                <a:schemeClr val="tx1"/>
              </a:solidFill>
              <a:latin typeface="Trebuchet MS" panose="020B0703020202090204" pitchFamily="34" charset="0"/>
              <a:cs typeface="Arial"/>
            </a:rPr>
            <a:t> and works</a:t>
          </a:r>
          <a:endParaRPr lang="en-GB" sz="1300" kern="1200" dirty="0"/>
        </a:p>
      </dsp:txBody>
      <dsp:txXfrm>
        <a:off x="0" y="1769748"/>
        <a:ext cx="4064000" cy="394162"/>
      </dsp:txXfrm>
    </dsp:sp>
    <dsp:sp modelId="{C1BD8242-C2BB-4E01-95E4-E0E19F112308}">
      <dsp:nvSpPr>
        <dsp:cNvPr id="0" name=""/>
        <dsp:cNvSpPr/>
      </dsp:nvSpPr>
      <dsp:spPr>
        <a:xfrm>
          <a:off x="4064000" y="1769748"/>
          <a:ext cx="4064000" cy="39416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en-US" sz="1300" kern="1200" dirty="0">
              <a:solidFill>
                <a:schemeClr val="tx1"/>
              </a:solidFill>
              <a:latin typeface="Trebuchet MS" panose="020B0703020202090204" pitchFamily="34" charset="0"/>
              <a:cs typeface="Arial"/>
            </a:rPr>
            <a:t>Problem solving target at root causes</a:t>
          </a:r>
          <a:endParaRPr lang="en-GB" sz="1300" kern="1200" dirty="0"/>
        </a:p>
      </dsp:txBody>
      <dsp:txXfrm>
        <a:off x="4064000" y="1769748"/>
        <a:ext cx="4064000" cy="394162"/>
      </dsp:txXfrm>
    </dsp:sp>
    <dsp:sp modelId="{223CFB5D-CBF4-451A-81E8-F8999BD07C57}">
      <dsp:nvSpPr>
        <dsp:cNvPr id="0" name=""/>
        <dsp:cNvSpPr/>
      </dsp:nvSpPr>
      <dsp:spPr>
        <a:xfrm rot="10800000">
          <a:off x="0" y="1623"/>
          <a:ext cx="8128000" cy="1318268"/>
        </a:xfrm>
        <a:prstGeom prst="upArrowCallout">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GB" sz="1600" kern="1200" dirty="0">
              <a:latin typeface="Trebuchet MS" panose="020B0603020202020204" pitchFamily="34" charset="0"/>
            </a:rPr>
            <a:t>SOCIAL PROBLEM</a:t>
          </a:r>
        </a:p>
      </dsp:txBody>
      <dsp:txXfrm rot="-10800000">
        <a:off x="0" y="1623"/>
        <a:ext cx="8128000" cy="462712"/>
      </dsp:txXfrm>
    </dsp:sp>
    <dsp:sp modelId="{7B06C7BE-5875-4D56-9176-5E7DBE973795}">
      <dsp:nvSpPr>
        <dsp:cNvPr id="0" name=""/>
        <dsp:cNvSpPr/>
      </dsp:nvSpPr>
      <dsp:spPr>
        <a:xfrm>
          <a:off x="0" y="464336"/>
          <a:ext cx="4064000" cy="39416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en-US" sz="1300" kern="1200" dirty="0">
              <a:solidFill>
                <a:schemeClr val="tx1"/>
              </a:solidFill>
              <a:latin typeface="Trebuchet MS" panose="020B0703020202090204" pitchFamily="34" charset="0"/>
              <a:cs typeface="Arial"/>
            </a:rPr>
            <a:t>community impacts</a:t>
          </a:r>
          <a:endParaRPr lang="en-GB" sz="1300" kern="1200" dirty="0"/>
        </a:p>
      </dsp:txBody>
      <dsp:txXfrm>
        <a:off x="0" y="464336"/>
        <a:ext cx="4064000" cy="394162"/>
      </dsp:txXfrm>
    </dsp:sp>
    <dsp:sp modelId="{4D057114-C307-4A02-9BE1-E46A19A96580}">
      <dsp:nvSpPr>
        <dsp:cNvPr id="0" name=""/>
        <dsp:cNvSpPr/>
      </dsp:nvSpPr>
      <dsp:spPr>
        <a:xfrm>
          <a:off x="4064000" y="464336"/>
          <a:ext cx="4064000" cy="39416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Font typeface="Arial" panose="020B0604020202020204" pitchFamily="34" charset="0"/>
            <a:buNone/>
          </a:pPr>
          <a:r>
            <a:rPr lang="en-US" sz="1300" kern="1200" dirty="0">
              <a:solidFill>
                <a:schemeClr val="tx1"/>
              </a:solidFill>
              <a:latin typeface="Trebuchet MS" panose="020B0703020202090204" pitchFamily="34" charset="0"/>
              <a:cs typeface="Arial"/>
            </a:rPr>
            <a:t>What are the problems and what are the root causes of the problem</a:t>
          </a:r>
          <a:endParaRPr lang="en-GB" sz="1300" kern="1200" dirty="0"/>
        </a:p>
      </dsp:txBody>
      <dsp:txXfrm>
        <a:off x="4064000" y="464336"/>
        <a:ext cx="4064000" cy="3941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5ADD4A-45D2-46AB-939B-E61602E57C8E}">
      <dsp:nvSpPr>
        <dsp:cNvPr id="0" name=""/>
        <dsp:cNvSpPr/>
      </dsp:nvSpPr>
      <dsp:spPr>
        <a:xfrm rot="5400000">
          <a:off x="5717467" y="-2466183"/>
          <a:ext cx="571599" cy="5650133"/>
        </a:xfrm>
        <a:prstGeom prst="round2SameRect">
          <a:avLst/>
        </a:prstGeom>
        <a:solidFill>
          <a:schemeClr val="accent2">
            <a:lumMod val="60000"/>
            <a:lumOff val="4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GB" sz="1200" kern="1200" dirty="0">
              <a:latin typeface="Trebuchet MS" panose="020B0603020202020204" pitchFamily="34" charset="0"/>
            </a:rPr>
            <a:t>Increased</a:t>
          </a:r>
          <a:r>
            <a:rPr lang="en-GB" sz="1100" kern="1200" dirty="0">
              <a:latin typeface="Trebuchet MS" panose="020B0603020202020204" pitchFamily="34" charset="0"/>
            </a:rPr>
            <a:t> business activity in the local area</a:t>
          </a:r>
        </a:p>
        <a:p>
          <a:pPr marL="57150" lvl="1" indent="-57150" algn="l" defTabSz="488950">
            <a:lnSpc>
              <a:spcPct val="90000"/>
            </a:lnSpc>
            <a:spcBef>
              <a:spcPct val="0"/>
            </a:spcBef>
            <a:spcAft>
              <a:spcPct val="15000"/>
            </a:spcAft>
            <a:buChar char="•"/>
          </a:pPr>
          <a:r>
            <a:rPr lang="en-GB" sz="1100" kern="1200" dirty="0">
              <a:latin typeface="Trebuchet MS" panose="020B0603020202020204" pitchFamily="34" charset="0"/>
            </a:rPr>
            <a:t>provision of skills to local young people</a:t>
          </a:r>
        </a:p>
        <a:p>
          <a:pPr marL="57150" lvl="1" indent="-57150" algn="l" defTabSz="488950">
            <a:lnSpc>
              <a:spcPct val="90000"/>
            </a:lnSpc>
            <a:spcBef>
              <a:spcPct val="0"/>
            </a:spcBef>
            <a:spcAft>
              <a:spcPct val="15000"/>
            </a:spcAft>
            <a:buChar char="•"/>
          </a:pPr>
          <a:r>
            <a:rPr lang="en-GB" sz="1100" kern="1200" dirty="0">
              <a:latin typeface="Trebuchet MS" panose="020B0603020202020204" pitchFamily="34" charset="0"/>
            </a:rPr>
            <a:t>Reduction in unemployment with the local area</a:t>
          </a:r>
        </a:p>
      </dsp:txBody>
      <dsp:txXfrm rot="-5400000">
        <a:off x="3178201" y="100986"/>
        <a:ext cx="5622230" cy="515793"/>
      </dsp:txXfrm>
    </dsp:sp>
    <dsp:sp modelId="{863334F4-DEB6-4CD6-A244-53DA47F41A00}">
      <dsp:nvSpPr>
        <dsp:cNvPr id="0" name=""/>
        <dsp:cNvSpPr/>
      </dsp:nvSpPr>
      <dsp:spPr>
        <a:xfrm>
          <a:off x="0" y="0"/>
          <a:ext cx="3178200" cy="714498"/>
        </a:xfrm>
        <a:prstGeom prst="roundRect">
          <a:avLst/>
        </a:prstGeom>
        <a:solidFill>
          <a:schemeClr val="accent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en-GB" sz="3300" kern="1200" dirty="0"/>
            <a:t>impact</a:t>
          </a:r>
        </a:p>
      </dsp:txBody>
      <dsp:txXfrm>
        <a:off x="34879" y="34879"/>
        <a:ext cx="3108442" cy="644740"/>
      </dsp:txXfrm>
    </dsp:sp>
    <dsp:sp modelId="{4844FE15-2CE8-4D7F-B4ED-929AEAAC66EB}">
      <dsp:nvSpPr>
        <dsp:cNvPr id="0" name=""/>
        <dsp:cNvSpPr/>
      </dsp:nvSpPr>
      <dsp:spPr>
        <a:xfrm rot="5400000">
          <a:off x="5717467" y="-1695467"/>
          <a:ext cx="571599" cy="5650133"/>
        </a:xfrm>
        <a:prstGeom prst="round2SameRect">
          <a:avLst/>
        </a:prstGeom>
        <a:solidFill>
          <a:srgbClr val="0ED0AB"/>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ct val="15000"/>
            </a:spcAft>
            <a:buChar char="•"/>
          </a:pPr>
          <a:r>
            <a:rPr lang="en-GB" sz="1100" kern="1200" dirty="0">
              <a:latin typeface="Trebuchet MS" panose="020B0603020202020204" pitchFamily="34" charset="0"/>
            </a:rPr>
            <a:t>Enhanced Fostering  a creative enterprises hub in the local area</a:t>
          </a:r>
        </a:p>
        <a:p>
          <a:pPr marL="57150" lvl="1" indent="-57150" algn="l" defTabSz="488950">
            <a:lnSpc>
              <a:spcPct val="90000"/>
            </a:lnSpc>
            <a:spcBef>
              <a:spcPct val="0"/>
            </a:spcBef>
            <a:spcAft>
              <a:spcPct val="15000"/>
            </a:spcAft>
            <a:buChar char="•"/>
          </a:pPr>
          <a:r>
            <a:rPr lang="en-GB" sz="1100" kern="1200" dirty="0">
              <a:latin typeface="Trebuchet MS" panose="020B0603020202020204" pitchFamily="34" charset="0"/>
            </a:rPr>
            <a:t>Increased collaboration to drive more artistic trade to the local area</a:t>
          </a:r>
        </a:p>
        <a:p>
          <a:pPr marL="57150" lvl="1" indent="-57150" algn="l" defTabSz="488950">
            <a:lnSpc>
              <a:spcPct val="90000"/>
            </a:lnSpc>
            <a:spcBef>
              <a:spcPct val="0"/>
            </a:spcBef>
            <a:spcAft>
              <a:spcPct val="15000"/>
            </a:spcAft>
            <a:buChar char="•"/>
          </a:pPr>
          <a:r>
            <a:rPr lang="en-GB" sz="1100" kern="1200" dirty="0">
              <a:latin typeface="Trebuchet MS" panose="020B0603020202020204" pitchFamily="34" charset="0"/>
            </a:rPr>
            <a:t>Improved exhibition space attractive </a:t>
          </a:r>
        </a:p>
      </dsp:txBody>
      <dsp:txXfrm rot="-5400000">
        <a:off x="3178201" y="871702"/>
        <a:ext cx="5622230" cy="515793"/>
      </dsp:txXfrm>
    </dsp:sp>
    <dsp:sp modelId="{BA9FBAD9-55A5-4188-909C-394B97E32142}">
      <dsp:nvSpPr>
        <dsp:cNvPr id="0" name=""/>
        <dsp:cNvSpPr/>
      </dsp:nvSpPr>
      <dsp:spPr>
        <a:xfrm>
          <a:off x="0" y="758381"/>
          <a:ext cx="3178200" cy="714498"/>
        </a:xfrm>
        <a:prstGeom prst="roundRect">
          <a:avLst/>
        </a:prstGeom>
        <a:solidFill>
          <a:srgbClr val="0ED0A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en-GB" sz="3300" kern="1200" dirty="0"/>
            <a:t>Outcomes</a:t>
          </a:r>
        </a:p>
      </dsp:txBody>
      <dsp:txXfrm>
        <a:off x="34879" y="793260"/>
        <a:ext cx="3108442" cy="644740"/>
      </dsp:txXfrm>
    </dsp:sp>
    <dsp:sp modelId="{68332FA9-37B7-44F3-9A63-D238005AF25D}">
      <dsp:nvSpPr>
        <dsp:cNvPr id="0" name=""/>
        <dsp:cNvSpPr/>
      </dsp:nvSpPr>
      <dsp:spPr>
        <a:xfrm rot="5400000">
          <a:off x="5717467" y="-965735"/>
          <a:ext cx="571599" cy="5650133"/>
        </a:xfrm>
        <a:prstGeom prst="round2SameRect">
          <a:avLst/>
        </a:prstGeom>
        <a:solidFill>
          <a:srgbClr val="92D050"/>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ct val="15000"/>
            </a:spcAft>
            <a:buChar char="•"/>
          </a:pPr>
          <a:r>
            <a:rPr lang="en-GB" sz="1100" kern="1200" dirty="0">
              <a:latin typeface="Trebuchet MS" panose="020B0603020202020204" pitchFamily="34" charset="0"/>
            </a:rPr>
            <a:t>Number of hours and young people trained</a:t>
          </a:r>
        </a:p>
        <a:p>
          <a:pPr marL="57150" lvl="1" indent="-57150" algn="l" defTabSz="488950">
            <a:lnSpc>
              <a:spcPct val="90000"/>
            </a:lnSpc>
            <a:spcBef>
              <a:spcPct val="0"/>
            </a:spcBef>
            <a:spcAft>
              <a:spcPct val="15000"/>
            </a:spcAft>
            <a:buChar char="•"/>
          </a:pPr>
          <a:r>
            <a:rPr lang="en-GB" sz="1100" kern="1200" dirty="0">
              <a:latin typeface="Trebuchet MS" panose="020B0603020202020204" pitchFamily="34" charset="0"/>
            </a:rPr>
            <a:t>Number of young people trained</a:t>
          </a:r>
        </a:p>
        <a:p>
          <a:pPr marL="57150" lvl="1" indent="-57150" algn="l" defTabSz="488950">
            <a:lnSpc>
              <a:spcPct val="90000"/>
            </a:lnSpc>
            <a:spcBef>
              <a:spcPct val="0"/>
            </a:spcBef>
            <a:spcAft>
              <a:spcPct val="15000"/>
            </a:spcAft>
            <a:buChar char="•"/>
          </a:pPr>
          <a:r>
            <a:rPr lang="en-GB" sz="1100" kern="1200" dirty="0">
              <a:latin typeface="Trebuchet MS" panose="020B0603020202020204" pitchFamily="34" charset="0"/>
            </a:rPr>
            <a:t>Businesses recruited to and turnover generated</a:t>
          </a:r>
        </a:p>
      </dsp:txBody>
      <dsp:txXfrm rot="-5400000">
        <a:off x="3178201" y="1601434"/>
        <a:ext cx="5622230" cy="515793"/>
      </dsp:txXfrm>
    </dsp:sp>
    <dsp:sp modelId="{B9B26B6F-2ACA-467E-8D4E-FDE4FCB4AB5C}">
      <dsp:nvSpPr>
        <dsp:cNvPr id="0" name=""/>
        <dsp:cNvSpPr/>
      </dsp:nvSpPr>
      <dsp:spPr>
        <a:xfrm>
          <a:off x="0" y="1502081"/>
          <a:ext cx="3178200" cy="714498"/>
        </a:xfrm>
        <a:prstGeom prst="roundRect">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en-GB" sz="3300" kern="1200" dirty="0"/>
            <a:t>outputs</a:t>
          </a:r>
        </a:p>
      </dsp:txBody>
      <dsp:txXfrm>
        <a:off x="34879" y="1536960"/>
        <a:ext cx="3108442" cy="644740"/>
      </dsp:txXfrm>
    </dsp:sp>
    <dsp:sp modelId="{84C0ADA1-B547-4B1D-AA0D-BA6E51CA77FA}">
      <dsp:nvSpPr>
        <dsp:cNvPr id="0" name=""/>
        <dsp:cNvSpPr/>
      </dsp:nvSpPr>
      <dsp:spPr>
        <a:xfrm rot="5400000">
          <a:off x="5717467" y="-215512"/>
          <a:ext cx="571599" cy="5650133"/>
        </a:xfrm>
        <a:prstGeom prst="round2SameRect">
          <a:avLst/>
        </a:prstGeom>
        <a:solidFill>
          <a:srgbClr val="00B0F0"/>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ct val="15000"/>
            </a:spcAft>
            <a:buChar char="•"/>
          </a:pPr>
          <a:r>
            <a:rPr lang="en-GB" sz="1100" kern="1200" dirty="0">
              <a:solidFill>
                <a:prstClr val="black">
                  <a:hueOff val="0"/>
                  <a:satOff val="0"/>
                  <a:lumOff val="0"/>
                  <a:alphaOff val="0"/>
                </a:prstClr>
              </a:solidFill>
              <a:latin typeface="Trebuchet MS" panose="020B0603020202020204" pitchFamily="34" charset="0"/>
              <a:ea typeface="+mn-ea"/>
              <a:cs typeface="+mn-cs"/>
            </a:rPr>
            <a:t>Work with partners to provide training programme</a:t>
          </a:r>
        </a:p>
        <a:p>
          <a:pPr marL="57150" lvl="1" indent="-57150" algn="l" defTabSz="488950">
            <a:lnSpc>
              <a:spcPct val="90000"/>
            </a:lnSpc>
            <a:spcBef>
              <a:spcPct val="0"/>
            </a:spcBef>
            <a:spcAft>
              <a:spcPct val="15000"/>
            </a:spcAft>
            <a:buChar char="•"/>
          </a:pPr>
          <a:r>
            <a:rPr lang="en-GB" sz="1100" kern="1200" dirty="0">
              <a:solidFill>
                <a:prstClr val="black">
                  <a:hueOff val="0"/>
                  <a:satOff val="0"/>
                  <a:lumOff val="0"/>
                  <a:alphaOff val="0"/>
                </a:prstClr>
              </a:solidFill>
              <a:latin typeface="Trebuchet MS" panose="020B0603020202020204" pitchFamily="34" charset="0"/>
              <a:ea typeface="+mn-ea"/>
              <a:cs typeface="+mn-cs"/>
            </a:rPr>
            <a:t>Provide mentors and tutors o support young people in chosen careers</a:t>
          </a:r>
        </a:p>
        <a:p>
          <a:pPr marL="57150" lvl="1" indent="-57150" algn="l" defTabSz="488950">
            <a:lnSpc>
              <a:spcPct val="90000"/>
            </a:lnSpc>
            <a:spcBef>
              <a:spcPct val="0"/>
            </a:spcBef>
            <a:spcAft>
              <a:spcPct val="15000"/>
            </a:spcAft>
            <a:buChar char="•"/>
          </a:pPr>
          <a:r>
            <a:rPr lang="en-GB" sz="1100" kern="1200" dirty="0">
              <a:solidFill>
                <a:prstClr val="black">
                  <a:hueOff val="0"/>
                  <a:satOff val="0"/>
                  <a:lumOff val="0"/>
                  <a:alphaOff val="0"/>
                </a:prstClr>
              </a:solidFill>
              <a:latin typeface="Trebuchet MS" panose="020B0603020202020204" pitchFamily="34" charset="0"/>
              <a:ea typeface="+mn-ea"/>
              <a:cs typeface="+mn-cs"/>
            </a:rPr>
            <a:t>Provide space for exhibition and production of goods</a:t>
          </a:r>
        </a:p>
      </dsp:txBody>
      <dsp:txXfrm rot="-5400000">
        <a:off x="3178201" y="2351657"/>
        <a:ext cx="5622230" cy="515793"/>
      </dsp:txXfrm>
    </dsp:sp>
    <dsp:sp modelId="{7ABD7098-BD47-4470-8074-106844FB4E7B}">
      <dsp:nvSpPr>
        <dsp:cNvPr id="0" name=""/>
        <dsp:cNvSpPr/>
      </dsp:nvSpPr>
      <dsp:spPr>
        <a:xfrm>
          <a:off x="0" y="2252305"/>
          <a:ext cx="3178200" cy="714498"/>
        </a:xfrm>
        <a:prstGeom prst="roundRect">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3300" kern="1200" dirty="0"/>
            <a:t>Activities</a:t>
          </a:r>
        </a:p>
      </dsp:txBody>
      <dsp:txXfrm>
        <a:off x="34879" y="2287184"/>
        <a:ext cx="3108442" cy="644740"/>
      </dsp:txXfrm>
    </dsp:sp>
    <dsp:sp modelId="{B5ECB4D3-845C-438A-9A7E-6E0484C2F8D5}">
      <dsp:nvSpPr>
        <dsp:cNvPr id="0" name=""/>
        <dsp:cNvSpPr/>
      </dsp:nvSpPr>
      <dsp:spPr>
        <a:xfrm rot="5400000">
          <a:off x="5682825" y="534711"/>
          <a:ext cx="571599" cy="5650133"/>
        </a:xfrm>
        <a:prstGeom prst="round2SameRect">
          <a:avLst/>
        </a:prstGeom>
        <a:solidFill>
          <a:srgbClr val="FCB6EA">
            <a:alpha val="89804"/>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ct val="15000"/>
            </a:spcAft>
            <a:buChar char="•"/>
          </a:pPr>
          <a:r>
            <a:rPr lang="en-GB" sz="1100" kern="1200" dirty="0">
              <a:latin typeface="Trebuchet MS" panose="020B0603020202020204" pitchFamily="34" charset="0"/>
            </a:rPr>
            <a:t>Develop relationship with funders</a:t>
          </a:r>
        </a:p>
        <a:p>
          <a:pPr marL="57150" lvl="1" indent="-57150" algn="l" defTabSz="488950">
            <a:lnSpc>
              <a:spcPct val="90000"/>
            </a:lnSpc>
            <a:spcBef>
              <a:spcPct val="0"/>
            </a:spcBef>
            <a:spcAft>
              <a:spcPct val="15000"/>
            </a:spcAft>
            <a:buChar char="•"/>
          </a:pPr>
          <a:r>
            <a:rPr lang="en-GB" sz="1100" kern="1200" dirty="0">
              <a:latin typeface="Trebuchet MS" panose="020B0603020202020204" pitchFamily="34" charset="0"/>
            </a:rPr>
            <a:t>Develop relationship with corporate sponsors</a:t>
          </a:r>
        </a:p>
        <a:p>
          <a:pPr marL="57150" lvl="1" indent="-57150" algn="l" defTabSz="488950">
            <a:lnSpc>
              <a:spcPct val="90000"/>
            </a:lnSpc>
            <a:spcBef>
              <a:spcPct val="0"/>
            </a:spcBef>
            <a:spcAft>
              <a:spcPct val="15000"/>
            </a:spcAft>
            <a:buChar char="•"/>
          </a:pPr>
          <a:r>
            <a:rPr lang="en-GB" sz="1100" kern="1200" dirty="0">
              <a:latin typeface="Trebuchet MS" panose="020B0603020202020204" pitchFamily="34" charset="0"/>
            </a:rPr>
            <a:t>Develop relationship with local business people</a:t>
          </a:r>
        </a:p>
      </dsp:txBody>
      <dsp:txXfrm rot="-5400000">
        <a:off x="3143559" y="3101881"/>
        <a:ext cx="5622230" cy="515793"/>
      </dsp:txXfrm>
    </dsp:sp>
    <dsp:sp modelId="{41AF4DD9-C49F-4C65-9A60-B2F2A1766F13}">
      <dsp:nvSpPr>
        <dsp:cNvPr id="0" name=""/>
        <dsp:cNvSpPr/>
      </dsp:nvSpPr>
      <dsp:spPr>
        <a:xfrm>
          <a:off x="0" y="3002529"/>
          <a:ext cx="3178200" cy="714498"/>
        </a:xfrm>
        <a:prstGeom prst="roundRect">
          <a:avLst/>
        </a:prstGeom>
        <a:solidFill>
          <a:srgbClr val="FCB6E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en-GB" sz="3300" kern="1200" dirty="0"/>
            <a:t>Inputs                          </a:t>
          </a:r>
        </a:p>
      </dsp:txBody>
      <dsp:txXfrm>
        <a:off x="34879" y="3037408"/>
        <a:ext cx="3108442" cy="6447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D48A4A-B7AB-4A73-879C-FF7E893DFFC5}">
      <dsp:nvSpPr>
        <dsp:cNvPr id="0" name=""/>
        <dsp:cNvSpPr/>
      </dsp:nvSpPr>
      <dsp:spPr>
        <a:xfrm>
          <a:off x="2540" y="102549"/>
          <a:ext cx="2476500" cy="518400"/>
        </a:xfrm>
        <a:prstGeom prst="rect">
          <a:avLst/>
        </a:prstGeom>
        <a:solidFill>
          <a:srgbClr val="C000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GB" sz="1800" b="1" kern="1200" dirty="0"/>
            <a:t>Planning</a:t>
          </a:r>
        </a:p>
      </dsp:txBody>
      <dsp:txXfrm>
        <a:off x="2540" y="102549"/>
        <a:ext cx="2476500" cy="518400"/>
      </dsp:txXfrm>
    </dsp:sp>
    <dsp:sp modelId="{0D49D5DE-FD46-4215-8444-C814CACB1337}">
      <dsp:nvSpPr>
        <dsp:cNvPr id="0" name=""/>
        <dsp:cNvSpPr/>
      </dsp:nvSpPr>
      <dsp:spPr>
        <a:xfrm>
          <a:off x="0" y="646130"/>
          <a:ext cx="2476500" cy="4114540"/>
        </a:xfrm>
        <a:prstGeom prst="rect">
          <a:avLst/>
        </a:prstGeom>
        <a:solidFill>
          <a:srgbClr val="FFC1C1"/>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GB" sz="1800" kern="1200" dirty="0"/>
            <a:t>What goes into the report</a:t>
          </a:r>
        </a:p>
        <a:p>
          <a:pPr marL="171450" lvl="1" indent="-171450" algn="l" defTabSz="800100">
            <a:lnSpc>
              <a:spcPct val="90000"/>
            </a:lnSpc>
            <a:spcBef>
              <a:spcPct val="0"/>
            </a:spcBef>
            <a:spcAft>
              <a:spcPct val="15000"/>
            </a:spcAft>
            <a:buChar char="•"/>
          </a:pPr>
          <a:r>
            <a:rPr lang="en-GB" sz="1800" kern="1200" dirty="0"/>
            <a:t>Who will feature in the report</a:t>
          </a:r>
        </a:p>
        <a:p>
          <a:pPr marL="171450" lvl="1" indent="-171450" algn="l" defTabSz="800100">
            <a:lnSpc>
              <a:spcPct val="90000"/>
            </a:lnSpc>
            <a:spcBef>
              <a:spcPct val="0"/>
            </a:spcBef>
            <a:spcAft>
              <a:spcPct val="15000"/>
            </a:spcAft>
            <a:buChar char="•"/>
          </a:pPr>
          <a:r>
            <a:rPr lang="en-GB" sz="1800" kern="1200" dirty="0"/>
            <a:t>Who will put together the report</a:t>
          </a:r>
        </a:p>
        <a:p>
          <a:pPr marL="171450" lvl="1" indent="-171450" algn="l" defTabSz="800100">
            <a:lnSpc>
              <a:spcPct val="90000"/>
            </a:lnSpc>
            <a:spcBef>
              <a:spcPct val="0"/>
            </a:spcBef>
            <a:spcAft>
              <a:spcPct val="15000"/>
            </a:spcAft>
            <a:buChar char="•"/>
          </a:pPr>
          <a:r>
            <a:rPr lang="en-GB" sz="1800" kern="1200" dirty="0"/>
            <a:t>When the report will finalised</a:t>
          </a:r>
        </a:p>
        <a:p>
          <a:pPr marL="171450" lvl="1" indent="-171450" algn="l" defTabSz="800100">
            <a:lnSpc>
              <a:spcPct val="90000"/>
            </a:lnSpc>
            <a:spcBef>
              <a:spcPct val="0"/>
            </a:spcBef>
            <a:spcAft>
              <a:spcPct val="15000"/>
            </a:spcAft>
            <a:buChar char="•"/>
          </a:pPr>
          <a:r>
            <a:rPr lang="en-GB" sz="1800" kern="1200" dirty="0"/>
            <a:t>The time frame for working on the report</a:t>
          </a:r>
        </a:p>
        <a:p>
          <a:pPr marL="171450" lvl="1" indent="-171450" algn="l" defTabSz="800100">
            <a:lnSpc>
              <a:spcPct val="90000"/>
            </a:lnSpc>
            <a:spcBef>
              <a:spcPct val="0"/>
            </a:spcBef>
            <a:spcAft>
              <a:spcPct val="15000"/>
            </a:spcAft>
            <a:buChar char="•"/>
          </a:pPr>
          <a:endParaRPr lang="en-GB" sz="1800" kern="1200" dirty="0"/>
        </a:p>
      </dsp:txBody>
      <dsp:txXfrm>
        <a:off x="0" y="646130"/>
        <a:ext cx="2476500" cy="4114540"/>
      </dsp:txXfrm>
    </dsp:sp>
    <dsp:sp modelId="{E6AAF990-25ED-4755-89E5-BDD38820AFEB}">
      <dsp:nvSpPr>
        <dsp:cNvPr id="0" name=""/>
        <dsp:cNvSpPr/>
      </dsp:nvSpPr>
      <dsp:spPr>
        <a:xfrm>
          <a:off x="2825750" y="102549"/>
          <a:ext cx="2476500" cy="518400"/>
        </a:xfrm>
        <a:prstGeom prst="rect">
          <a:avLst/>
        </a:prstGeom>
        <a:solidFill>
          <a:srgbClr val="FFFF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GB" sz="1800" b="1" kern="1200" dirty="0">
              <a:solidFill>
                <a:schemeClr val="tx1"/>
              </a:solidFill>
            </a:rPr>
            <a:t>Executing</a:t>
          </a:r>
        </a:p>
      </dsp:txBody>
      <dsp:txXfrm>
        <a:off x="2825750" y="102549"/>
        <a:ext cx="2476500" cy="518400"/>
      </dsp:txXfrm>
    </dsp:sp>
    <dsp:sp modelId="{0058B178-E2CA-4E96-B9DA-EE411166A235}">
      <dsp:nvSpPr>
        <dsp:cNvPr id="0" name=""/>
        <dsp:cNvSpPr/>
      </dsp:nvSpPr>
      <dsp:spPr>
        <a:xfrm>
          <a:off x="2825750" y="620949"/>
          <a:ext cx="2476500" cy="4114540"/>
        </a:xfrm>
        <a:prstGeom prst="rect">
          <a:avLst/>
        </a:prstGeom>
        <a:solidFill>
          <a:srgbClr val="FFFF99"/>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GB" sz="1800" kern="1200" dirty="0"/>
            <a:t>Baseline of local area</a:t>
          </a:r>
        </a:p>
        <a:p>
          <a:pPr marL="171450" lvl="1" indent="-171450" algn="l" defTabSz="800100">
            <a:lnSpc>
              <a:spcPct val="90000"/>
            </a:lnSpc>
            <a:spcBef>
              <a:spcPct val="0"/>
            </a:spcBef>
            <a:spcAft>
              <a:spcPct val="15000"/>
            </a:spcAft>
            <a:buChar char="•"/>
          </a:pPr>
          <a:r>
            <a:rPr lang="en-GB" sz="1800" kern="1200" dirty="0"/>
            <a:t>Methods of collecting information</a:t>
          </a:r>
        </a:p>
        <a:p>
          <a:pPr marL="171450" lvl="1" indent="-171450" algn="l" defTabSz="800100">
            <a:lnSpc>
              <a:spcPct val="90000"/>
            </a:lnSpc>
            <a:spcBef>
              <a:spcPct val="0"/>
            </a:spcBef>
            <a:spcAft>
              <a:spcPct val="15000"/>
            </a:spcAft>
            <a:buChar char="•"/>
          </a:pPr>
          <a:r>
            <a:rPr lang="en-GB" sz="1800" kern="1200" dirty="0"/>
            <a:t>Who will gather what information</a:t>
          </a:r>
        </a:p>
        <a:p>
          <a:pPr marL="171450" lvl="1" indent="-171450" algn="l" defTabSz="800100">
            <a:lnSpc>
              <a:spcPct val="90000"/>
            </a:lnSpc>
            <a:spcBef>
              <a:spcPct val="0"/>
            </a:spcBef>
            <a:spcAft>
              <a:spcPct val="15000"/>
            </a:spcAft>
            <a:buChar char="•"/>
          </a:pPr>
          <a:r>
            <a:rPr lang="en-GB" sz="1800" kern="1200" dirty="0"/>
            <a:t>Numbers served</a:t>
          </a:r>
        </a:p>
        <a:p>
          <a:pPr marL="171450" lvl="1" indent="-171450" algn="l" defTabSz="800100">
            <a:lnSpc>
              <a:spcPct val="90000"/>
            </a:lnSpc>
            <a:spcBef>
              <a:spcPct val="0"/>
            </a:spcBef>
            <a:spcAft>
              <a:spcPct val="15000"/>
            </a:spcAft>
            <a:buChar char="•"/>
          </a:pPr>
          <a:r>
            <a:rPr lang="en-GB" sz="1800" kern="1200" dirty="0"/>
            <a:t>Activities completed</a:t>
          </a:r>
        </a:p>
        <a:p>
          <a:pPr marL="171450" lvl="1" indent="-171450" algn="l" defTabSz="800100">
            <a:lnSpc>
              <a:spcPct val="90000"/>
            </a:lnSpc>
            <a:spcBef>
              <a:spcPct val="0"/>
            </a:spcBef>
            <a:spcAft>
              <a:spcPct val="15000"/>
            </a:spcAft>
            <a:buChar char="•"/>
          </a:pPr>
          <a:r>
            <a:rPr lang="en-GB" sz="1800" kern="1200" dirty="0"/>
            <a:t>People involved</a:t>
          </a:r>
        </a:p>
        <a:p>
          <a:pPr marL="171450" lvl="1" indent="-171450" algn="l" defTabSz="800100">
            <a:lnSpc>
              <a:spcPct val="90000"/>
            </a:lnSpc>
            <a:spcBef>
              <a:spcPct val="0"/>
            </a:spcBef>
            <a:spcAft>
              <a:spcPct val="15000"/>
            </a:spcAft>
            <a:buChar char="•"/>
          </a:pPr>
          <a:r>
            <a:rPr lang="en-GB" sz="1800" kern="1200" dirty="0"/>
            <a:t>Relationships established</a:t>
          </a:r>
        </a:p>
        <a:p>
          <a:pPr marL="171450" lvl="1" indent="-171450" algn="l" defTabSz="800100">
            <a:lnSpc>
              <a:spcPct val="90000"/>
            </a:lnSpc>
            <a:spcBef>
              <a:spcPct val="0"/>
            </a:spcBef>
            <a:spcAft>
              <a:spcPct val="15000"/>
            </a:spcAft>
            <a:buChar char="•"/>
          </a:pPr>
          <a:r>
            <a:rPr lang="en-GB" sz="1800" kern="1200" dirty="0"/>
            <a:t>Resources expended</a:t>
          </a:r>
        </a:p>
        <a:p>
          <a:pPr marL="171450" lvl="1" indent="-171450" algn="l" defTabSz="800100">
            <a:lnSpc>
              <a:spcPct val="90000"/>
            </a:lnSpc>
            <a:spcBef>
              <a:spcPct val="0"/>
            </a:spcBef>
            <a:spcAft>
              <a:spcPct val="15000"/>
            </a:spcAft>
            <a:buChar char="•"/>
          </a:pPr>
          <a:r>
            <a:rPr lang="en-GB" sz="1800" kern="1200" dirty="0"/>
            <a:t>How we collect our information</a:t>
          </a:r>
        </a:p>
      </dsp:txBody>
      <dsp:txXfrm>
        <a:off x="2825750" y="620949"/>
        <a:ext cx="2476500" cy="4114540"/>
      </dsp:txXfrm>
    </dsp:sp>
    <dsp:sp modelId="{CC0858C5-5B2B-4FC8-8270-55DB2562A207}">
      <dsp:nvSpPr>
        <dsp:cNvPr id="0" name=""/>
        <dsp:cNvSpPr/>
      </dsp:nvSpPr>
      <dsp:spPr>
        <a:xfrm>
          <a:off x="5648960" y="102549"/>
          <a:ext cx="2476500" cy="518400"/>
        </a:xfrm>
        <a:prstGeom prst="rect">
          <a:avLst/>
        </a:prstGeom>
        <a:solidFill>
          <a:srgbClr val="92D05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GB" sz="1800" b="1" kern="1200" dirty="0">
              <a:solidFill>
                <a:schemeClr val="tx1"/>
              </a:solidFill>
            </a:rPr>
            <a:t>Reporting</a:t>
          </a:r>
        </a:p>
      </dsp:txBody>
      <dsp:txXfrm>
        <a:off x="5648960" y="102549"/>
        <a:ext cx="2476500" cy="518400"/>
      </dsp:txXfrm>
    </dsp:sp>
    <dsp:sp modelId="{20668AE6-DD52-4BA2-83F3-2543744793AC}">
      <dsp:nvSpPr>
        <dsp:cNvPr id="0" name=""/>
        <dsp:cNvSpPr/>
      </dsp:nvSpPr>
      <dsp:spPr>
        <a:xfrm>
          <a:off x="5648960" y="620949"/>
          <a:ext cx="2476500" cy="4114540"/>
        </a:xfrm>
        <a:prstGeom prst="rect">
          <a:avLst/>
        </a:prstGeom>
        <a:solidFill>
          <a:schemeClr val="accent6">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GB" sz="1800" kern="1200" dirty="0"/>
            <a:t>Contents of the report</a:t>
          </a:r>
        </a:p>
        <a:p>
          <a:pPr marL="171450" lvl="1" indent="-171450" algn="l" defTabSz="800100">
            <a:lnSpc>
              <a:spcPct val="90000"/>
            </a:lnSpc>
            <a:spcBef>
              <a:spcPct val="0"/>
            </a:spcBef>
            <a:spcAft>
              <a:spcPct val="15000"/>
            </a:spcAft>
            <a:buChar char="•"/>
          </a:pPr>
          <a:r>
            <a:rPr lang="en-GB" sz="1800" kern="1200" dirty="0"/>
            <a:t>What we have achieved</a:t>
          </a:r>
        </a:p>
        <a:p>
          <a:pPr marL="171450" lvl="1" indent="-171450" algn="l" defTabSz="800100">
            <a:lnSpc>
              <a:spcPct val="90000"/>
            </a:lnSpc>
            <a:spcBef>
              <a:spcPct val="0"/>
            </a:spcBef>
            <a:spcAft>
              <a:spcPct val="15000"/>
            </a:spcAft>
            <a:buChar char="•"/>
          </a:pPr>
          <a:r>
            <a:rPr lang="en-GB" sz="1800" kern="1200" dirty="0"/>
            <a:t>Who has contributed</a:t>
          </a:r>
        </a:p>
        <a:p>
          <a:pPr marL="171450" lvl="1" indent="-171450" algn="l" defTabSz="800100">
            <a:lnSpc>
              <a:spcPct val="90000"/>
            </a:lnSpc>
            <a:spcBef>
              <a:spcPct val="0"/>
            </a:spcBef>
            <a:spcAft>
              <a:spcPct val="15000"/>
            </a:spcAft>
            <a:buChar char="•"/>
          </a:pPr>
          <a:r>
            <a:rPr lang="en-GB" sz="1800" kern="1200" dirty="0"/>
            <a:t>Our partners and sponsors</a:t>
          </a:r>
        </a:p>
        <a:p>
          <a:pPr marL="171450" lvl="1" indent="-171450" algn="l" defTabSz="800100">
            <a:lnSpc>
              <a:spcPct val="90000"/>
            </a:lnSpc>
            <a:spcBef>
              <a:spcPct val="0"/>
            </a:spcBef>
            <a:spcAft>
              <a:spcPct val="15000"/>
            </a:spcAft>
            <a:buChar char="•"/>
          </a:pPr>
          <a:r>
            <a:rPr lang="en-GB" sz="1800" kern="1200" dirty="0"/>
            <a:t>How we have touched the lives of our</a:t>
          </a:r>
        </a:p>
        <a:p>
          <a:pPr marL="171450" lvl="1" indent="-171450" algn="l" defTabSz="800100">
            <a:lnSpc>
              <a:spcPct val="90000"/>
            </a:lnSpc>
            <a:spcBef>
              <a:spcPct val="0"/>
            </a:spcBef>
            <a:spcAft>
              <a:spcPct val="15000"/>
            </a:spcAft>
            <a:buChar char="•"/>
          </a:pPr>
          <a:r>
            <a:rPr lang="en-GB" sz="1800" kern="1200" dirty="0"/>
            <a:t>People How we have influenced change in our community</a:t>
          </a:r>
        </a:p>
        <a:p>
          <a:pPr marL="171450" lvl="1" indent="-171450" algn="l" defTabSz="800100">
            <a:lnSpc>
              <a:spcPct val="90000"/>
            </a:lnSpc>
            <a:spcBef>
              <a:spcPct val="0"/>
            </a:spcBef>
            <a:spcAft>
              <a:spcPct val="15000"/>
            </a:spcAft>
            <a:buChar char="•"/>
          </a:pPr>
          <a:r>
            <a:rPr lang="en-GB" sz="1800" kern="1200" dirty="0"/>
            <a:t>What the future holds</a:t>
          </a:r>
        </a:p>
        <a:p>
          <a:pPr marL="171450" lvl="1" indent="-171450" algn="l" defTabSz="800100">
            <a:lnSpc>
              <a:spcPct val="90000"/>
            </a:lnSpc>
            <a:spcBef>
              <a:spcPct val="0"/>
            </a:spcBef>
            <a:spcAft>
              <a:spcPct val="15000"/>
            </a:spcAft>
            <a:buChar char="•"/>
          </a:pPr>
          <a:r>
            <a:rPr lang="en-GB" sz="1800" kern="1200" dirty="0"/>
            <a:t>How we are achieving sustainability</a:t>
          </a:r>
        </a:p>
      </dsp:txBody>
      <dsp:txXfrm>
        <a:off x="5648960" y="620949"/>
        <a:ext cx="2476500" cy="411454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9B23F1-0949-4D40-887A-45394B1ABC77}" type="datetimeFigureOut">
              <a:rPr lang="en-US" smtClean="0"/>
              <a:t>2/3/2021</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BF54CF-1D58-734E-B771-D0131029C14F}" type="slidenum">
              <a:rPr lang="en-US" smtClean="0"/>
              <a:t>‹#›</a:t>
            </a:fld>
            <a:endParaRPr lang="en-US" dirty="0"/>
          </a:p>
        </p:txBody>
      </p:sp>
    </p:spTree>
    <p:extLst>
      <p:ext uri="{BB962C8B-B14F-4D97-AF65-F5344CB8AC3E}">
        <p14:creationId xmlns:p14="http://schemas.microsoft.com/office/powerpoint/2010/main" val="178023804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1BF54CF-1D58-734E-B771-D0131029C14F}" type="slidenum">
              <a:rPr lang="en-US" smtClean="0"/>
              <a:t>29</a:t>
            </a:fld>
            <a:endParaRPr lang="en-US" dirty="0"/>
          </a:p>
        </p:txBody>
      </p:sp>
    </p:spTree>
    <p:extLst>
      <p:ext uri="{BB962C8B-B14F-4D97-AF65-F5344CB8AC3E}">
        <p14:creationId xmlns:p14="http://schemas.microsoft.com/office/powerpoint/2010/main" val="1151183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911C4-5CAB-BE42-8F8A-E622D539F79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0E26C8A0-0166-5E4C-9677-1438BA0DCE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7" name="Date Placeholder 6">
            <a:extLst>
              <a:ext uri="{FF2B5EF4-FFF2-40B4-BE49-F238E27FC236}">
                <a16:creationId xmlns:a16="http://schemas.microsoft.com/office/drawing/2014/main" id="{EF964C25-05B1-4848-9D6B-A9EE17D08682}"/>
              </a:ext>
            </a:extLst>
          </p:cNvPr>
          <p:cNvSpPr>
            <a:spLocks noGrp="1"/>
          </p:cNvSpPr>
          <p:nvPr>
            <p:ph type="dt" sz="half" idx="10"/>
          </p:nvPr>
        </p:nvSpPr>
        <p:spPr/>
        <p:txBody>
          <a:bodyPr/>
          <a:lstStyle/>
          <a:p>
            <a:fld id="{56B35A55-84E8-4E60-8120-606AB10E0644}" type="datetime1">
              <a:rPr lang="en-US" smtClean="0"/>
              <a:t>2/3/2021</a:t>
            </a:fld>
            <a:endParaRPr lang="en-US" dirty="0"/>
          </a:p>
        </p:txBody>
      </p:sp>
      <p:sp>
        <p:nvSpPr>
          <p:cNvPr id="8" name="Footer Placeholder 7">
            <a:extLst>
              <a:ext uri="{FF2B5EF4-FFF2-40B4-BE49-F238E27FC236}">
                <a16:creationId xmlns:a16="http://schemas.microsoft.com/office/drawing/2014/main" id="{1909A71C-EF89-4E9F-BAD8-6B2DCCA25FD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E77A702-2DA4-469F-99C5-845D959F0A66}"/>
              </a:ext>
            </a:extLst>
          </p:cNvPr>
          <p:cNvSpPr>
            <a:spLocks noGrp="1"/>
          </p:cNvSpPr>
          <p:nvPr>
            <p:ph type="sldNum" sz="quarter" idx="12"/>
          </p:nvPr>
        </p:nvSpPr>
        <p:spPr>
          <a:xfrm>
            <a:off x="9122328" y="6356352"/>
            <a:ext cx="2743200" cy="365125"/>
          </a:xfrm>
        </p:spPr>
        <p:txBody>
          <a:bodyPr/>
          <a:lstStyle>
            <a:lvl1pPr>
              <a:defRPr>
                <a:solidFill>
                  <a:schemeClr val="bg1"/>
                </a:solidFill>
                <a:latin typeface="Trebuchet MS" panose="020B0603020202020204" pitchFamily="34" charset="0"/>
              </a:defRPr>
            </a:lvl1pPr>
          </a:lstStyle>
          <a:p>
            <a:fld id="{E8639A79-17D5-C24B-B59B-E0D0FE1FCAEE}" type="slidenum">
              <a:rPr lang="en-US" smtClean="0"/>
              <a:pPr/>
              <a:t>‹#›</a:t>
            </a:fld>
            <a:endParaRPr lang="en-US" dirty="0">
              <a:latin typeface="Trebuchet MS" panose="020B0603020202020204" pitchFamily="34" charset="0"/>
            </a:endParaRPr>
          </a:p>
        </p:txBody>
      </p:sp>
    </p:spTree>
    <p:extLst>
      <p:ext uri="{BB962C8B-B14F-4D97-AF65-F5344CB8AC3E}">
        <p14:creationId xmlns:p14="http://schemas.microsoft.com/office/powerpoint/2010/main" val="4282702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FA97E-6A28-3844-9998-CF6CE7133CED}"/>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5831CE12-206F-9249-B101-CE805FF3B60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7E0375D-15B2-A542-A236-F8C6275D15DE}"/>
              </a:ext>
            </a:extLst>
          </p:cNvPr>
          <p:cNvSpPr>
            <a:spLocks noGrp="1"/>
          </p:cNvSpPr>
          <p:nvPr>
            <p:ph type="dt" sz="half" idx="10"/>
          </p:nvPr>
        </p:nvSpPr>
        <p:spPr/>
        <p:txBody>
          <a:bodyPr/>
          <a:lstStyle/>
          <a:p>
            <a:fld id="{5D7DA62F-8E51-4194-B4BA-57191AC9237B}" type="datetime1">
              <a:rPr lang="en-US" smtClean="0"/>
              <a:t>2/3/2021</a:t>
            </a:fld>
            <a:endParaRPr lang="en-US" dirty="0"/>
          </a:p>
        </p:txBody>
      </p:sp>
      <p:sp>
        <p:nvSpPr>
          <p:cNvPr id="5" name="Footer Placeholder 4">
            <a:extLst>
              <a:ext uri="{FF2B5EF4-FFF2-40B4-BE49-F238E27FC236}">
                <a16:creationId xmlns:a16="http://schemas.microsoft.com/office/drawing/2014/main" id="{845F8EDF-4488-FC46-AB66-6420FF924EF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2F09E10-08E2-B948-9BD6-753CC1612BE5}"/>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1067792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921A12-7082-0741-9CFB-D28182FE7150}"/>
              </a:ext>
            </a:extLst>
          </p:cNvPr>
          <p:cNvSpPr>
            <a:spLocks noGrp="1"/>
          </p:cNvSpPr>
          <p:nvPr>
            <p:ph type="title" orient="vert"/>
          </p:nvPr>
        </p:nvSpPr>
        <p:spPr>
          <a:xfrm>
            <a:off x="8724901"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8F7A839-6721-C54D-8D1E-FBDCFD6C4E4D}"/>
              </a:ext>
            </a:extLst>
          </p:cNvPr>
          <p:cNvSpPr>
            <a:spLocks noGrp="1"/>
          </p:cNvSpPr>
          <p:nvPr>
            <p:ph type="body" orient="vert" idx="1"/>
          </p:nvPr>
        </p:nvSpPr>
        <p:spPr>
          <a:xfrm>
            <a:off x="838201"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8898B59-1E32-024C-915A-6CFFC0CAF665}"/>
              </a:ext>
            </a:extLst>
          </p:cNvPr>
          <p:cNvSpPr>
            <a:spLocks noGrp="1"/>
          </p:cNvSpPr>
          <p:nvPr>
            <p:ph type="dt" sz="half" idx="10"/>
          </p:nvPr>
        </p:nvSpPr>
        <p:spPr/>
        <p:txBody>
          <a:bodyPr/>
          <a:lstStyle/>
          <a:p>
            <a:fld id="{CD517E11-F3FF-4AA9-83DB-639665AC7088}" type="datetime1">
              <a:rPr lang="en-US" smtClean="0"/>
              <a:t>2/3/2021</a:t>
            </a:fld>
            <a:endParaRPr lang="en-US" dirty="0"/>
          </a:p>
        </p:txBody>
      </p:sp>
      <p:sp>
        <p:nvSpPr>
          <p:cNvPr id="5" name="Footer Placeholder 4">
            <a:extLst>
              <a:ext uri="{FF2B5EF4-FFF2-40B4-BE49-F238E27FC236}">
                <a16:creationId xmlns:a16="http://schemas.microsoft.com/office/drawing/2014/main" id="{D0442F67-B080-1046-AB69-B754DED9960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E7D0619-64BD-5B49-9FE7-239C0581FE74}"/>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34565835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911C4-5CAB-BE42-8F8A-E622D539F7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E26C8A0-0166-5E4C-9677-1438BA0DCE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FD61E77-E77D-104B-B0C8-3D5284344FAF}"/>
              </a:ext>
            </a:extLst>
          </p:cNvPr>
          <p:cNvSpPr>
            <a:spLocks noGrp="1"/>
          </p:cNvSpPr>
          <p:nvPr>
            <p:ph type="dt" sz="half" idx="10"/>
          </p:nvPr>
        </p:nvSpPr>
        <p:spPr/>
        <p:txBody>
          <a:bodyPr/>
          <a:lstStyle/>
          <a:p>
            <a:fld id="{630416B9-259F-4052-A85E-BC4E00753F76}" type="datetime1">
              <a:rPr lang="en-US" smtClean="0">
                <a:solidFill>
                  <a:prstClr val="black">
                    <a:tint val="75000"/>
                  </a:prstClr>
                </a:solidFill>
                <a:latin typeface="Calibri"/>
              </a:rPr>
              <a:t>2/3/2021</a:t>
            </a:fld>
            <a:endParaRPr lang="en-US" dirty="0">
              <a:solidFill>
                <a:prstClr val="black">
                  <a:tint val="75000"/>
                </a:prstClr>
              </a:solidFill>
              <a:latin typeface="Calibri"/>
            </a:endParaRPr>
          </a:p>
        </p:txBody>
      </p:sp>
      <p:sp>
        <p:nvSpPr>
          <p:cNvPr id="5" name="Footer Placeholder 4">
            <a:extLst>
              <a:ext uri="{FF2B5EF4-FFF2-40B4-BE49-F238E27FC236}">
                <a16:creationId xmlns:a16="http://schemas.microsoft.com/office/drawing/2014/main" id="{4D2F40F4-B94D-5347-8F5E-4D74AFC84FA1}"/>
              </a:ext>
            </a:extLst>
          </p:cNvPr>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6" name="Slide Number Placeholder 5">
            <a:extLst>
              <a:ext uri="{FF2B5EF4-FFF2-40B4-BE49-F238E27FC236}">
                <a16:creationId xmlns:a16="http://schemas.microsoft.com/office/drawing/2014/main" id="{8DB3DC59-5BB8-DE44-A54A-DBDD0F71B31B}"/>
              </a:ext>
            </a:extLst>
          </p:cNvPr>
          <p:cNvSpPr>
            <a:spLocks noGrp="1"/>
          </p:cNvSpPr>
          <p:nvPr>
            <p:ph type="sldNum" sz="quarter" idx="12"/>
          </p:nvPr>
        </p:nvSpPr>
        <p:spPr/>
        <p:txBody>
          <a:bodyPr/>
          <a:lstStyle/>
          <a:p>
            <a:fld id="{E8639A79-17D5-C24B-B59B-E0D0FE1FCAEE}"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42827028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AD50B-D46F-2E42-8B18-97D19E00C9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7F293FF-004B-4C42-9EAC-27853ABAC1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63F103A-F7A7-4248-97E5-9F6A7D2DA169}"/>
              </a:ext>
            </a:extLst>
          </p:cNvPr>
          <p:cNvSpPr>
            <a:spLocks noGrp="1"/>
          </p:cNvSpPr>
          <p:nvPr>
            <p:ph type="dt" sz="half" idx="10"/>
          </p:nvPr>
        </p:nvSpPr>
        <p:spPr/>
        <p:txBody>
          <a:bodyPr/>
          <a:lstStyle/>
          <a:p>
            <a:fld id="{FF4148D5-054B-4BA4-8C83-E5D322F25524}" type="datetime1">
              <a:rPr lang="en-US" smtClean="0">
                <a:solidFill>
                  <a:prstClr val="black">
                    <a:tint val="75000"/>
                  </a:prstClr>
                </a:solidFill>
                <a:latin typeface="Calibri"/>
              </a:rPr>
              <a:t>2/3/2021</a:t>
            </a:fld>
            <a:endParaRPr lang="en-US" dirty="0">
              <a:solidFill>
                <a:prstClr val="black">
                  <a:tint val="75000"/>
                </a:prstClr>
              </a:solidFill>
              <a:latin typeface="Calibri"/>
            </a:endParaRPr>
          </a:p>
        </p:txBody>
      </p:sp>
      <p:sp>
        <p:nvSpPr>
          <p:cNvPr id="8" name="Footer Placeholder 7">
            <a:extLst>
              <a:ext uri="{FF2B5EF4-FFF2-40B4-BE49-F238E27FC236}">
                <a16:creationId xmlns:a16="http://schemas.microsoft.com/office/drawing/2014/main" id="{5DB14514-1919-4C04-A16D-AFE27F5303CA}"/>
              </a:ext>
            </a:extLst>
          </p:cNvPr>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9" name="Slide Number Placeholder 8">
            <a:extLst>
              <a:ext uri="{FF2B5EF4-FFF2-40B4-BE49-F238E27FC236}">
                <a16:creationId xmlns:a16="http://schemas.microsoft.com/office/drawing/2014/main" id="{D8E6A9BB-A33C-4723-A631-70B66FAFF0F1}"/>
              </a:ext>
            </a:extLst>
          </p:cNvPr>
          <p:cNvSpPr>
            <a:spLocks noGrp="1"/>
          </p:cNvSpPr>
          <p:nvPr>
            <p:ph type="sldNum" sz="quarter" idx="12"/>
          </p:nvPr>
        </p:nvSpPr>
        <p:spPr/>
        <p:txBody>
          <a:bodyPr/>
          <a:lstStyle/>
          <a:p>
            <a:fld id="{E8639A79-17D5-C24B-B59B-E0D0FE1FCAEE}"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39423595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8EAA2-F6B0-D74F-9ECB-0C412CC218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14FA40C-B3B7-524D-9CCC-9C3A607D83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2BF383-ACDC-1C4E-9E5A-C0997A2CCCEF}"/>
              </a:ext>
            </a:extLst>
          </p:cNvPr>
          <p:cNvSpPr>
            <a:spLocks noGrp="1"/>
          </p:cNvSpPr>
          <p:nvPr>
            <p:ph type="dt" sz="half" idx="10"/>
          </p:nvPr>
        </p:nvSpPr>
        <p:spPr/>
        <p:txBody>
          <a:bodyPr/>
          <a:lstStyle/>
          <a:p>
            <a:fld id="{85EB0208-99CD-49AA-81EE-BFCE34A4C36D}" type="datetime1">
              <a:rPr lang="en-US" smtClean="0">
                <a:solidFill>
                  <a:prstClr val="black">
                    <a:tint val="75000"/>
                  </a:prstClr>
                </a:solidFill>
                <a:latin typeface="Calibri"/>
              </a:rPr>
              <a:t>2/3/2021</a:t>
            </a:fld>
            <a:endParaRPr lang="en-US" dirty="0">
              <a:solidFill>
                <a:prstClr val="black">
                  <a:tint val="75000"/>
                </a:prstClr>
              </a:solidFill>
              <a:latin typeface="Calibri"/>
            </a:endParaRPr>
          </a:p>
        </p:txBody>
      </p:sp>
      <p:sp>
        <p:nvSpPr>
          <p:cNvPr id="5" name="Footer Placeholder 4">
            <a:extLst>
              <a:ext uri="{FF2B5EF4-FFF2-40B4-BE49-F238E27FC236}">
                <a16:creationId xmlns:a16="http://schemas.microsoft.com/office/drawing/2014/main" id="{12692AA0-1499-3343-9F13-30593B6E9704}"/>
              </a:ext>
            </a:extLst>
          </p:cNvPr>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6" name="Slide Number Placeholder 5">
            <a:extLst>
              <a:ext uri="{FF2B5EF4-FFF2-40B4-BE49-F238E27FC236}">
                <a16:creationId xmlns:a16="http://schemas.microsoft.com/office/drawing/2014/main" id="{90747B52-7740-274D-94D4-E0D8BAD59F16}"/>
              </a:ext>
            </a:extLst>
          </p:cNvPr>
          <p:cNvSpPr>
            <a:spLocks noGrp="1"/>
          </p:cNvSpPr>
          <p:nvPr>
            <p:ph type="sldNum" sz="quarter" idx="12"/>
          </p:nvPr>
        </p:nvSpPr>
        <p:spPr/>
        <p:txBody>
          <a:bodyPr/>
          <a:lstStyle/>
          <a:p>
            <a:fld id="{E8639A79-17D5-C24B-B59B-E0D0FE1FCAEE}"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4691735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7C580-734C-764D-833B-7749ABC78E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BC37E5-C4B9-0646-9BD4-B527563983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7717990-747B-0F41-8429-AD5E9C745D7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737BE11-98AE-4C4F-881B-DB649F7E1A7C}"/>
              </a:ext>
            </a:extLst>
          </p:cNvPr>
          <p:cNvSpPr>
            <a:spLocks noGrp="1"/>
          </p:cNvSpPr>
          <p:nvPr>
            <p:ph type="dt" sz="half" idx="10"/>
          </p:nvPr>
        </p:nvSpPr>
        <p:spPr/>
        <p:txBody>
          <a:bodyPr/>
          <a:lstStyle/>
          <a:p>
            <a:fld id="{FE821C77-3501-46D5-A42D-4CEAA6693C55}" type="datetime1">
              <a:rPr lang="en-US" smtClean="0">
                <a:solidFill>
                  <a:prstClr val="black">
                    <a:tint val="75000"/>
                  </a:prstClr>
                </a:solidFill>
                <a:latin typeface="Calibri"/>
              </a:rPr>
              <a:t>2/3/2021</a:t>
            </a:fld>
            <a:endParaRPr lang="en-US" dirty="0">
              <a:solidFill>
                <a:prstClr val="black">
                  <a:tint val="75000"/>
                </a:prstClr>
              </a:solidFill>
              <a:latin typeface="Calibri"/>
            </a:endParaRPr>
          </a:p>
        </p:txBody>
      </p:sp>
      <p:sp>
        <p:nvSpPr>
          <p:cNvPr id="6" name="Footer Placeholder 5">
            <a:extLst>
              <a:ext uri="{FF2B5EF4-FFF2-40B4-BE49-F238E27FC236}">
                <a16:creationId xmlns:a16="http://schemas.microsoft.com/office/drawing/2014/main" id="{C9A567D6-1DD3-2241-B463-3A0C39D54556}"/>
              </a:ext>
            </a:extLst>
          </p:cNvPr>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7" name="Slide Number Placeholder 6">
            <a:extLst>
              <a:ext uri="{FF2B5EF4-FFF2-40B4-BE49-F238E27FC236}">
                <a16:creationId xmlns:a16="http://schemas.microsoft.com/office/drawing/2014/main" id="{C6DF9457-ECF0-E141-B66D-83352822F86B}"/>
              </a:ext>
            </a:extLst>
          </p:cNvPr>
          <p:cNvSpPr>
            <a:spLocks noGrp="1"/>
          </p:cNvSpPr>
          <p:nvPr>
            <p:ph type="sldNum" sz="quarter" idx="12"/>
          </p:nvPr>
        </p:nvSpPr>
        <p:spPr/>
        <p:txBody>
          <a:bodyPr/>
          <a:lstStyle/>
          <a:p>
            <a:fld id="{E8639A79-17D5-C24B-B59B-E0D0FE1FCAEE}"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1655224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2D451-A095-9944-B2AE-56F113FC3DA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487D5AA-C99D-2F44-A89A-05A4D24340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42CE0EF-DB45-AE47-A928-A6629639B79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3C5922-9956-FA4C-9E4E-74CA2D4A0C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F56FE44-C940-944E-A513-6BE3F1CCF43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2E161D9-B6F3-3143-ADF6-8862173AB416}"/>
              </a:ext>
            </a:extLst>
          </p:cNvPr>
          <p:cNvSpPr>
            <a:spLocks noGrp="1"/>
          </p:cNvSpPr>
          <p:nvPr>
            <p:ph type="dt" sz="half" idx="10"/>
          </p:nvPr>
        </p:nvSpPr>
        <p:spPr/>
        <p:txBody>
          <a:bodyPr/>
          <a:lstStyle/>
          <a:p>
            <a:fld id="{1531116D-A5D2-45FE-BD52-01F2DA521F53}" type="datetime1">
              <a:rPr lang="en-US" smtClean="0">
                <a:solidFill>
                  <a:prstClr val="black">
                    <a:tint val="75000"/>
                  </a:prstClr>
                </a:solidFill>
                <a:latin typeface="Calibri"/>
              </a:rPr>
              <a:t>2/3/2021</a:t>
            </a:fld>
            <a:endParaRPr lang="en-US" dirty="0">
              <a:solidFill>
                <a:prstClr val="black">
                  <a:tint val="75000"/>
                </a:prstClr>
              </a:solidFill>
              <a:latin typeface="Calibri"/>
            </a:endParaRPr>
          </a:p>
        </p:txBody>
      </p:sp>
      <p:sp>
        <p:nvSpPr>
          <p:cNvPr id="8" name="Footer Placeholder 7">
            <a:extLst>
              <a:ext uri="{FF2B5EF4-FFF2-40B4-BE49-F238E27FC236}">
                <a16:creationId xmlns:a16="http://schemas.microsoft.com/office/drawing/2014/main" id="{E4B6BAAA-310A-FD46-9FDB-76404FD65B9A}"/>
              </a:ext>
            </a:extLst>
          </p:cNvPr>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9" name="Slide Number Placeholder 8">
            <a:extLst>
              <a:ext uri="{FF2B5EF4-FFF2-40B4-BE49-F238E27FC236}">
                <a16:creationId xmlns:a16="http://schemas.microsoft.com/office/drawing/2014/main" id="{5155F179-EBA5-F44E-9EE6-EE0733302676}"/>
              </a:ext>
            </a:extLst>
          </p:cNvPr>
          <p:cNvSpPr>
            <a:spLocks noGrp="1"/>
          </p:cNvSpPr>
          <p:nvPr>
            <p:ph type="sldNum" sz="quarter" idx="12"/>
          </p:nvPr>
        </p:nvSpPr>
        <p:spPr/>
        <p:txBody>
          <a:bodyPr/>
          <a:lstStyle/>
          <a:p>
            <a:fld id="{E8639A79-17D5-C24B-B59B-E0D0FE1FCAEE}"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20030554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E389D-800F-FC42-BA08-016C9834115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AA6C492-0455-8C40-BF2B-5FC18CD6B11A}"/>
              </a:ext>
            </a:extLst>
          </p:cNvPr>
          <p:cNvSpPr>
            <a:spLocks noGrp="1"/>
          </p:cNvSpPr>
          <p:nvPr>
            <p:ph type="dt" sz="half" idx="10"/>
          </p:nvPr>
        </p:nvSpPr>
        <p:spPr/>
        <p:txBody>
          <a:bodyPr/>
          <a:lstStyle/>
          <a:p>
            <a:fld id="{3693CF38-BA8F-48FE-AF29-2EAB932B5CC4}" type="datetime1">
              <a:rPr lang="en-US" smtClean="0">
                <a:solidFill>
                  <a:prstClr val="black">
                    <a:tint val="75000"/>
                  </a:prstClr>
                </a:solidFill>
                <a:latin typeface="Calibri"/>
              </a:rPr>
              <a:t>2/3/2021</a:t>
            </a:fld>
            <a:endParaRPr lang="en-US" dirty="0">
              <a:solidFill>
                <a:prstClr val="black">
                  <a:tint val="75000"/>
                </a:prstClr>
              </a:solidFill>
              <a:latin typeface="Calibri"/>
            </a:endParaRPr>
          </a:p>
        </p:txBody>
      </p:sp>
      <p:sp>
        <p:nvSpPr>
          <p:cNvPr id="4" name="Footer Placeholder 3">
            <a:extLst>
              <a:ext uri="{FF2B5EF4-FFF2-40B4-BE49-F238E27FC236}">
                <a16:creationId xmlns:a16="http://schemas.microsoft.com/office/drawing/2014/main" id="{7B613BDC-D9C7-3F47-BC77-A402ECBA33AA}"/>
              </a:ext>
            </a:extLst>
          </p:cNvPr>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5" name="Slide Number Placeholder 4">
            <a:extLst>
              <a:ext uri="{FF2B5EF4-FFF2-40B4-BE49-F238E27FC236}">
                <a16:creationId xmlns:a16="http://schemas.microsoft.com/office/drawing/2014/main" id="{56338447-54A0-A943-92C2-540EACB15BEB}"/>
              </a:ext>
            </a:extLst>
          </p:cNvPr>
          <p:cNvSpPr>
            <a:spLocks noGrp="1"/>
          </p:cNvSpPr>
          <p:nvPr>
            <p:ph type="sldNum" sz="quarter" idx="12"/>
          </p:nvPr>
        </p:nvSpPr>
        <p:spPr/>
        <p:txBody>
          <a:bodyPr/>
          <a:lstStyle/>
          <a:p>
            <a:fld id="{E8639A79-17D5-C24B-B59B-E0D0FE1FCAEE}"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28204724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07E864-D67E-5844-A835-9D4E0EB5725C}"/>
              </a:ext>
            </a:extLst>
          </p:cNvPr>
          <p:cNvSpPr>
            <a:spLocks noGrp="1"/>
          </p:cNvSpPr>
          <p:nvPr>
            <p:ph type="dt" sz="half" idx="10"/>
          </p:nvPr>
        </p:nvSpPr>
        <p:spPr/>
        <p:txBody>
          <a:bodyPr/>
          <a:lstStyle/>
          <a:p>
            <a:fld id="{A8EDFC65-FFFE-40CF-A31E-5D39CE4C990F}" type="datetime1">
              <a:rPr lang="en-US" smtClean="0">
                <a:solidFill>
                  <a:prstClr val="black">
                    <a:tint val="75000"/>
                  </a:prstClr>
                </a:solidFill>
                <a:latin typeface="Calibri"/>
              </a:rPr>
              <a:t>2/3/2021</a:t>
            </a:fld>
            <a:endParaRPr lang="en-US" dirty="0">
              <a:solidFill>
                <a:prstClr val="black">
                  <a:tint val="75000"/>
                </a:prstClr>
              </a:solidFill>
              <a:latin typeface="Calibri"/>
            </a:endParaRPr>
          </a:p>
        </p:txBody>
      </p:sp>
      <p:sp>
        <p:nvSpPr>
          <p:cNvPr id="3" name="Footer Placeholder 2">
            <a:extLst>
              <a:ext uri="{FF2B5EF4-FFF2-40B4-BE49-F238E27FC236}">
                <a16:creationId xmlns:a16="http://schemas.microsoft.com/office/drawing/2014/main" id="{859D98F9-D723-DE41-B092-E12D6CCD4649}"/>
              </a:ext>
            </a:extLst>
          </p:cNvPr>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4" name="Slide Number Placeholder 3">
            <a:extLst>
              <a:ext uri="{FF2B5EF4-FFF2-40B4-BE49-F238E27FC236}">
                <a16:creationId xmlns:a16="http://schemas.microsoft.com/office/drawing/2014/main" id="{26E51C8D-AFDD-1B49-A474-5470861C3577}"/>
              </a:ext>
            </a:extLst>
          </p:cNvPr>
          <p:cNvSpPr>
            <a:spLocks noGrp="1"/>
          </p:cNvSpPr>
          <p:nvPr>
            <p:ph type="sldNum" sz="quarter" idx="12"/>
          </p:nvPr>
        </p:nvSpPr>
        <p:spPr/>
        <p:txBody>
          <a:bodyPr/>
          <a:lstStyle/>
          <a:p>
            <a:fld id="{E8639A79-17D5-C24B-B59B-E0D0FE1FCAEE}"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9695966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1B0D8-8248-724D-B103-03F2973EA6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496B0DD-DA96-DC47-91A5-ECB77D70C5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8F0D3CC-4437-8B4A-B6B7-3ED85D6023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6678C3-F127-C746-86EC-D12BE8167A8A}"/>
              </a:ext>
            </a:extLst>
          </p:cNvPr>
          <p:cNvSpPr>
            <a:spLocks noGrp="1"/>
          </p:cNvSpPr>
          <p:nvPr>
            <p:ph type="dt" sz="half" idx="10"/>
          </p:nvPr>
        </p:nvSpPr>
        <p:spPr/>
        <p:txBody>
          <a:bodyPr/>
          <a:lstStyle/>
          <a:p>
            <a:fld id="{2495DA44-645D-4A6A-9F94-CD58BC3CD479}" type="datetime1">
              <a:rPr lang="en-US" smtClean="0">
                <a:solidFill>
                  <a:prstClr val="black">
                    <a:tint val="75000"/>
                  </a:prstClr>
                </a:solidFill>
                <a:latin typeface="Calibri"/>
              </a:rPr>
              <a:t>2/3/2021</a:t>
            </a:fld>
            <a:endParaRPr lang="en-US" dirty="0">
              <a:solidFill>
                <a:prstClr val="black">
                  <a:tint val="75000"/>
                </a:prstClr>
              </a:solidFill>
              <a:latin typeface="Calibri"/>
            </a:endParaRPr>
          </a:p>
        </p:txBody>
      </p:sp>
      <p:sp>
        <p:nvSpPr>
          <p:cNvPr id="6" name="Footer Placeholder 5">
            <a:extLst>
              <a:ext uri="{FF2B5EF4-FFF2-40B4-BE49-F238E27FC236}">
                <a16:creationId xmlns:a16="http://schemas.microsoft.com/office/drawing/2014/main" id="{1F2D6F5F-121F-2949-9990-4FCCECF2C45E}"/>
              </a:ext>
            </a:extLst>
          </p:cNvPr>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7" name="Slide Number Placeholder 6">
            <a:extLst>
              <a:ext uri="{FF2B5EF4-FFF2-40B4-BE49-F238E27FC236}">
                <a16:creationId xmlns:a16="http://schemas.microsoft.com/office/drawing/2014/main" id="{0623B59A-B05E-524E-BD53-5BF3769E4BAC}"/>
              </a:ext>
            </a:extLst>
          </p:cNvPr>
          <p:cNvSpPr>
            <a:spLocks noGrp="1"/>
          </p:cNvSpPr>
          <p:nvPr>
            <p:ph type="sldNum" sz="quarter" idx="12"/>
          </p:nvPr>
        </p:nvSpPr>
        <p:spPr/>
        <p:txBody>
          <a:bodyPr/>
          <a:lstStyle/>
          <a:p>
            <a:fld id="{E8639A79-17D5-C24B-B59B-E0D0FE1FCAEE}"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837070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AD50B-D46F-2E42-8B18-97D19E00C97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87F293FF-004B-4C42-9EAC-27853ABAC10D}"/>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3A4B23E-44E5-4246-89DF-7D76B5BD6952}"/>
              </a:ext>
            </a:extLst>
          </p:cNvPr>
          <p:cNvSpPr>
            <a:spLocks noGrp="1"/>
          </p:cNvSpPr>
          <p:nvPr>
            <p:ph type="dt" sz="half" idx="10"/>
          </p:nvPr>
        </p:nvSpPr>
        <p:spPr/>
        <p:txBody>
          <a:bodyPr/>
          <a:lstStyle/>
          <a:p>
            <a:fld id="{8D9F7088-F432-4966-A6E6-9BE80E65D3B9}" type="datetime1">
              <a:rPr lang="en-US" smtClean="0"/>
              <a:t>2/3/2021</a:t>
            </a:fld>
            <a:endParaRPr lang="en-US" dirty="0"/>
          </a:p>
        </p:txBody>
      </p:sp>
      <p:sp>
        <p:nvSpPr>
          <p:cNvPr id="5" name="Footer Placeholder 4">
            <a:extLst>
              <a:ext uri="{FF2B5EF4-FFF2-40B4-BE49-F238E27FC236}">
                <a16:creationId xmlns:a16="http://schemas.microsoft.com/office/drawing/2014/main" id="{D44043A6-A671-6B41-BE3F-09C0D610E35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4CED334-147A-B248-BD4E-65FB2FD929D9}"/>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39423595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BA1BD-6A00-BA4F-9D8C-DB8A27B893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C8DCFC-51C0-BC4B-B091-1E3093F259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8C91187F-6E7F-584C-BCDF-79E949C4E0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51F072-6233-DF45-9D28-59BDFADDFD6D}"/>
              </a:ext>
            </a:extLst>
          </p:cNvPr>
          <p:cNvSpPr>
            <a:spLocks noGrp="1"/>
          </p:cNvSpPr>
          <p:nvPr>
            <p:ph type="dt" sz="half" idx="10"/>
          </p:nvPr>
        </p:nvSpPr>
        <p:spPr/>
        <p:txBody>
          <a:bodyPr/>
          <a:lstStyle/>
          <a:p>
            <a:fld id="{3138487C-4C86-4BD3-AB1B-7F952E270B7E}" type="datetime1">
              <a:rPr lang="en-US" smtClean="0">
                <a:solidFill>
                  <a:prstClr val="black">
                    <a:tint val="75000"/>
                  </a:prstClr>
                </a:solidFill>
                <a:latin typeface="Calibri"/>
              </a:rPr>
              <a:t>2/3/2021</a:t>
            </a:fld>
            <a:endParaRPr lang="en-US" dirty="0">
              <a:solidFill>
                <a:prstClr val="black">
                  <a:tint val="75000"/>
                </a:prstClr>
              </a:solidFill>
              <a:latin typeface="Calibri"/>
            </a:endParaRPr>
          </a:p>
        </p:txBody>
      </p:sp>
      <p:sp>
        <p:nvSpPr>
          <p:cNvPr id="6" name="Footer Placeholder 5">
            <a:extLst>
              <a:ext uri="{FF2B5EF4-FFF2-40B4-BE49-F238E27FC236}">
                <a16:creationId xmlns:a16="http://schemas.microsoft.com/office/drawing/2014/main" id="{49FD0FCD-79F5-8E48-BCE1-C4E9D3912AE5}"/>
              </a:ext>
            </a:extLst>
          </p:cNvPr>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7" name="Slide Number Placeholder 6">
            <a:extLst>
              <a:ext uri="{FF2B5EF4-FFF2-40B4-BE49-F238E27FC236}">
                <a16:creationId xmlns:a16="http://schemas.microsoft.com/office/drawing/2014/main" id="{0A0FC456-B52A-9F43-8EFD-1534719D89EE}"/>
              </a:ext>
            </a:extLst>
          </p:cNvPr>
          <p:cNvSpPr>
            <a:spLocks noGrp="1"/>
          </p:cNvSpPr>
          <p:nvPr>
            <p:ph type="sldNum" sz="quarter" idx="12"/>
          </p:nvPr>
        </p:nvSpPr>
        <p:spPr/>
        <p:txBody>
          <a:bodyPr/>
          <a:lstStyle/>
          <a:p>
            <a:fld id="{E8639A79-17D5-C24B-B59B-E0D0FE1FCAEE}"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18032987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FA97E-6A28-3844-9998-CF6CE7133C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831CE12-206F-9249-B101-CE805FF3B60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E0375D-15B2-A542-A236-F8C6275D15DE}"/>
              </a:ext>
            </a:extLst>
          </p:cNvPr>
          <p:cNvSpPr>
            <a:spLocks noGrp="1"/>
          </p:cNvSpPr>
          <p:nvPr>
            <p:ph type="dt" sz="half" idx="10"/>
          </p:nvPr>
        </p:nvSpPr>
        <p:spPr/>
        <p:txBody>
          <a:bodyPr/>
          <a:lstStyle/>
          <a:p>
            <a:fld id="{E298B5BD-7FA5-431B-8A66-AEC48A51D5E0}" type="datetime1">
              <a:rPr lang="en-US" smtClean="0">
                <a:solidFill>
                  <a:prstClr val="black">
                    <a:tint val="75000"/>
                  </a:prstClr>
                </a:solidFill>
                <a:latin typeface="Calibri"/>
              </a:rPr>
              <a:t>2/3/2021</a:t>
            </a:fld>
            <a:endParaRPr lang="en-US" dirty="0">
              <a:solidFill>
                <a:prstClr val="black">
                  <a:tint val="75000"/>
                </a:prstClr>
              </a:solidFill>
              <a:latin typeface="Calibri"/>
            </a:endParaRPr>
          </a:p>
        </p:txBody>
      </p:sp>
      <p:sp>
        <p:nvSpPr>
          <p:cNvPr id="5" name="Footer Placeholder 4">
            <a:extLst>
              <a:ext uri="{FF2B5EF4-FFF2-40B4-BE49-F238E27FC236}">
                <a16:creationId xmlns:a16="http://schemas.microsoft.com/office/drawing/2014/main" id="{845F8EDF-4488-FC46-AB66-6420FF924EF8}"/>
              </a:ext>
            </a:extLst>
          </p:cNvPr>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6" name="Slide Number Placeholder 5">
            <a:extLst>
              <a:ext uri="{FF2B5EF4-FFF2-40B4-BE49-F238E27FC236}">
                <a16:creationId xmlns:a16="http://schemas.microsoft.com/office/drawing/2014/main" id="{12F09E10-08E2-B948-9BD6-753CC1612BE5}"/>
              </a:ext>
            </a:extLst>
          </p:cNvPr>
          <p:cNvSpPr>
            <a:spLocks noGrp="1"/>
          </p:cNvSpPr>
          <p:nvPr>
            <p:ph type="sldNum" sz="quarter" idx="12"/>
          </p:nvPr>
        </p:nvSpPr>
        <p:spPr/>
        <p:txBody>
          <a:bodyPr/>
          <a:lstStyle/>
          <a:p>
            <a:fld id="{E8639A79-17D5-C24B-B59B-E0D0FE1FCAEE}"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10677920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921A12-7082-0741-9CFB-D28182FE715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F7A839-6721-C54D-8D1E-FBDCFD6C4E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898B59-1E32-024C-915A-6CFFC0CAF665}"/>
              </a:ext>
            </a:extLst>
          </p:cNvPr>
          <p:cNvSpPr>
            <a:spLocks noGrp="1"/>
          </p:cNvSpPr>
          <p:nvPr>
            <p:ph type="dt" sz="half" idx="10"/>
          </p:nvPr>
        </p:nvSpPr>
        <p:spPr/>
        <p:txBody>
          <a:bodyPr/>
          <a:lstStyle/>
          <a:p>
            <a:fld id="{1173C2EE-8B86-4B17-BA18-F971359D4C70}" type="datetime1">
              <a:rPr lang="en-US" smtClean="0">
                <a:solidFill>
                  <a:prstClr val="black">
                    <a:tint val="75000"/>
                  </a:prstClr>
                </a:solidFill>
                <a:latin typeface="Calibri"/>
              </a:rPr>
              <a:t>2/3/2021</a:t>
            </a:fld>
            <a:endParaRPr lang="en-US" dirty="0">
              <a:solidFill>
                <a:prstClr val="black">
                  <a:tint val="75000"/>
                </a:prstClr>
              </a:solidFill>
              <a:latin typeface="Calibri"/>
            </a:endParaRPr>
          </a:p>
        </p:txBody>
      </p:sp>
      <p:sp>
        <p:nvSpPr>
          <p:cNvPr id="5" name="Footer Placeholder 4">
            <a:extLst>
              <a:ext uri="{FF2B5EF4-FFF2-40B4-BE49-F238E27FC236}">
                <a16:creationId xmlns:a16="http://schemas.microsoft.com/office/drawing/2014/main" id="{D0442F67-B080-1046-AB69-B754DED99607}"/>
              </a:ext>
            </a:extLst>
          </p:cNvPr>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6" name="Slide Number Placeholder 5">
            <a:extLst>
              <a:ext uri="{FF2B5EF4-FFF2-40B4-BE49-F238E27FC236}">
                <a16:creationId xmlns:a16="http://schemas.microsoft.com/office/drawing/2014/main" id="{9E7D0619-64BD-5B49-9FE7-239C0581FE74}"/>
              </a:ext>
            </a:extLst>
          </p:cNvPr>
          <p:cNvSpPr>
            <a:spLocks noGrp="1"/>
          </p:cNvSpPr>
          <p:nvPr>
            <p:ph type="sldNum" sz="quarter" idx="12"/>
          </p:nvPr>
        </p:nvSpPr>
        <p:spPr/>
        <p:txBody>
          <a:bodyPr/>
          <a:lstStyle/>
          <a:p>
            <a:fld id="{E8639A79-17D5-C24B-B59B-E0D0FE1FCAEE}"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34565835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911C4-5CAB-BE42-8F8A-E622D539F791}"/>
              </a:ext>
            </a:extLst>
          </p:cNvPr>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0E26C8A0-0166-5E4C-9677-1438BA0DCE09}"/>
              </a:ext>
            </a:extLst>
          </p:cNvPr>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7FD61E77-E77D-104B-B0C8-3D5284344FAF}"/>
              </a:ext>
            </a:extLst>
          </p:cNvPr>
          <p:cNvSpPr>
            <a:spLocks noGrp="1"/>
          </p:cNvSpPr>
          <p:nvPr>
            <p:ph type="dt" sz="half" idx="10"/>
          </p:nvPr>
        </p:nvSpPr>
        <p:spPr/>
        <p:txBody>
          <a:bodyPr/>
          <a:lstStyle/>
          <a:p>
            <a:fld id="{9EA1A05E-41B5-43E8-B0B4-FA5369CDD7C3}" type="datetime1">
              <a:rPr lang="en-US" smtClean="0"/>
              <a:t>2/3/2021</a:t>
            </a:fld>
            <a:endParaRPr lang="en-US" dirty="0"/>
          </a:p>
        </p:txBody>
      </p:sp>
      <p:sp>
        <p:nvSpPr>
          <p:cNvPr id="5" name="Footer Placeholder 4">
            <a:extLst>
              <a:ext uri="{FF2B5EF4-FFF2-40B4-BE49-F238E27FC236}">
                <a16:creationId xmlns:a16="http://schemas.microsoft.com/office/drawing/2014/main" id="{4D2F40F4-B94D-5347-8F5E-4D74AFC84FA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DB3DC59-5BB8-DE44-A54A-DBDD0F71B31B}"/>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6234993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AD50B-D46F-2E42-8B18-97D19E00C9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7F293FF-004B-4C42-9EAC-27853ABAC1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A4B23E-44E5-4246-89DF-7D76B5BD6952}"/>
              </a:ext>
            </a:extLst>
          </p:cNvPr>
          <p:cNvSpPr>
            <a:spLocks noGrp="1"/>
          </p:cNvSpPr>
          <p:nvPr>
            <p:ph type="dt" sz="half" idx="10"/>
          </p:nvPr>
        </p:nvSpPr>
        <p:spPr/>
        <p:txBody>
          <a:bodyPr/>
          <a:lstStyle/>
          <a:p>
            <a:fld id="{1898D12D-21D8-401F-AB6F-DFA253C914CC}" type="datetime1">
              <a:rPr lang="en-US" smtClean="0"/>
              <a:t>2/3/2021</a:t>
            </a:fld>
            <a:endParaRPr lang="en-US" dirty="0"/>
          </a:p>
        </p:txBody>
      </p:sp>
      <p:sp>
        <p:nvSpPr>
          <p:cNvPr id="5" name="Footer Placeholder 4">
            <a:extLst>
              <a:ext uri="{FF2B5EF4-FFF2-40B4-BE49-F238E27FC236}">
                <a16:creationId xmlns:a16="http://schemas.microsoft.com/office/drawing/2014/main" id="{D44043A6-A671-6B41-BE3F-09C0D610E35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4CED334-147A-B248-BD4E-65FB2FD929D9}"/>
              </a:ext>
            </a:extLst>
          </p:cNvPr>
          <p:cNvSpPr>
            <a:spLocks noGrp="1"/>
          </p:cNvSpPr>
          <p:nvPr>
            <p:ph type="sldNum" sz="quarter" idx="12"/>
          </p:nvPr>
        </p:nvSpPr>
        <p:spPr>
          <a:xfrm>
            <a:off x="8610600" y="6356352"/>
            <a:ext cx="3310156" cy="365125"/>
          </a:xfrm>
        </p:spPr>
        <p:txBody>
          <a:bodyPr/>
          <a:lstStyle>
            <a:lvl1pPr>
              <a:defRPr sz="1400" b="1">
                <a:solidFill>
                  <a:schemeClr val="bg1"/>
                </a:solidFill>
              </a:defRPr>
            </a:lvl1pPr>
          </a:lstStyle>
          <a:p>
            <a:fld id="{E8639A79-17D5-C24B-B59B-E0D0FE1FCAEE}" type="slidenum">
              <a:rPr lang="en-US" smtClean="0"/>
              <a:pPr/>
              <a:t>‹#›</a:t>
            </a:fld>
            <a:endParaRPr lang="en-US" sz="1400" dirty="0"/>
          </a:p>
        </p:txBody>
      </p:sp>
    </p:spTree>
    <p:extLst>
      <p:ext uri="{BB962C8B-B14F-4D97-AF65-F5344CB8AC3E}">
        <p14:creationId xmlns:p14="http://schemas.microsoft.com/office/powerpoint/2010/main" val="33631557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8EAA2-F6B0-D74F-9ECB-0C412CC218E5}"/>
              </a:ext>
            </a:extLst>
          </p:cNvPr>
          <p:cNvSpPr>
            <a:spLocks noGrp="1"/>
          </p:cNvSpPr>
          <p:nvPr>
            <p:ph type="title"/>
          </p:nvPr>
        </p:nvSpPr>
        <p:spPr>
          <a:xfrm>
            <a:off x="831851" y="1709740"/>
            <a:ext cx="105156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114FA40C-B3B7-524D-9CCC-9C3A607D8396}"/>
              </a:ext>
            </a:extLst>
          </p:cNvPr>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2BF383-ACDC-1C4E-9E5A-C0997A2CCCEF}"/>
              </a:ext>
            </a:extLst>
          </p:cNvPr>
          <p:cNvSpPr>
            <a:spLocks noGrp="1"/>
          </p:cNvSpPr>
          <p:nvPr>
            <p:ph type="dt" sz="half" idx="10"/>
          </p:nvPr>
        </p:nvSpPr>
        <p:spPr/>
        <p:txBody>
          <a:bodyPr/>
          <a:lstStyle/>
          <a:p>
            <a:fld id="{B5F41FDE-8EA7-4F5F-B021-8F5864A564AE}" type="datetime1">
              <a:rPr lang="en-US" smtClean="0"/>
              <a:t>2/3/2021</a:t>
            </a:fld>
            <a:endParaRPr lang="en-US" dirty="0"/>
          </a:p>
        </p:txBody>
      </p:sp>
      <p:sp>
        <p:nvSpPr>
          <p:cNvPr id="5" name="Footer Placeholder 4">
            <a:extLst>
              <a:ext uri="{FF2B5EF4-FFF2-40B4-BE49-F238E27FC236}">
                <a16:creationId xmlns:a16="http://schemas.microsoft.com/office/drawing/2014/main" id="{12692AA0-1499-3343-9F13-30593B6E970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0747B52-7740-274D-94D4-E0D8BAD59F16}"/>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240346815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7C580-734C-764D-833B-7749ABC78E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BC37E5-C4B9-0646-9BD4-B527563983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7717990-747B-0F41-8429-AD5E9C745D7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737BE11-98AE-4C4F-881B-DB649F7E1A7C}"/>
              </a:ext>
            </a:extLst>
          </p:cNvPr>
          <p:cNvSpPr>
            <a:spLocks noGrp="1"/>
          </p:cNvSpPr>
          <p:nvPr>
            <p:ph type="dt" sz="half" idx="10"/>
          </p:nvPr>
        </p:nvSpPr>
        <p:spPr/>
        <p:txBody>
          <a:bodyPr/>
          <a:lstStyle/>
          <a:p>
            <a:fld id="{073B0752-2C7A-47A4-AFBC-CC782BCDF306}" type="datetime1">
              <a:rPr lang="en-US" smtClean="0"/>
              <a:t>2/3/2021</a:t>
            </a:fld>
            <a:endParaRPr lang="en-US" dirty="0"/>
          </a:p>
        </p:txBody>
      </p:sp>
      <p:sp>
        <p:nvSpPr>
          <p:cNvPr id="6" name="Footer Placeholder 5">
            <a:extLst>
              <a:ext uri="{FF2B5EF4-FFF2-40B4-BE49-F238E27FC236}">
                <a16:creationId xmlns:a16="http://schemas.microsoft.com/office/drawing/2014/main" id="{C9A567D6-1DD3-2241-B463-3A0C39D5455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6DF9457-ECF0-E141-B66D-83352822F86B}"/>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24370934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2D451-A095-9944-B2AE-56F113FC3DAC}"/>
              </a:ext>
            </a:extLst>
          </p:cNvPr>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487D5AA-C99D-2F44-A89A-05A4D243401F}"/>
              </a:ext>
            </a:extLst>
          </p:cNvPr>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642CE0EF-DB45-AE47-A928-A6629639B796}"/>
              </a:ext>
            </a:extLst>
          </p:cNvPr>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3C5922-9956-FA4C-9E4E-74CA2D4A0CB1}"/>
              </a:ext>
            </a:extLst>
          </p:cNvPr>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5F56FE44-C940-944E-A513-6BE3F1CCF430}"/>
              </a:ext>
            </a:extLst>
          </p:cNvPr>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2E161D9-B6F3-3143-ADF6-8862173AB416}"/>
              </a:ext>
            </a:extLst>
          </p:cNvPr>
          <p:cNvSpPr>
            <a:spLocks noGrp="1"/>
          </p:cNvSpPr>
          <p:nvPr>
            <p:ph type="dt" sz="half" idx="10"/>
          </p:nvPr>
        </p:nvSpPr>
        <p:spPr/>
        <p:txBody>
          <a:bodyPr/>
          <a:lstStyle/>
          <a:p>
            <a:fld id="{C70C5FAB-C67A-4673-8CA4-9AE7581A81F0}" type="datetime1">
              <a:rPr lang="en-US" smtClean="0"/>
              <a:t>2/3/2021</a:t>
            </a:fld>
            <a:endParaRPr lang="en-US" dirty="0"/>
          </a:p>
        </p:txBody>
      </p:sp>
      <p:sp>
        <p:nvSpPr>
          <p:cNvPr id="8" name="Footer Placeholder 7">
            <a:extLst>
              <a:ext uri="{FF2B5EF4-FFF2-40B4-BE49-F238E27FC236}">
                <a16:creationId xmlns:a16="http://schemas.microsoft.com/office/drawing/2014/main" id="{E4B6BAAA-310A-FD46-9FDB-76404FD65B9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155F179-EBA5-F44E-9EE6-EE0733302676}"/>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66395342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E389D-800F-FC42-BA08-016C9834115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AA6C492-0455-8C40-BF2B-5FC18CD6B11A}"/>
              </a:ext>
            </a:extLst>
          </p:cNvPr>
          <p:cNvSpPr>
            <a:spLocks noGrp="1"/>
          </p:cNvSpPr>
          <p:nvPr>
            <p:ph type="dt" sz="half" idx="10"/>
          </p:nvPr>
        </p:nvSpPr>
        <p:spPr/>
        <p:txBody>
          <a:bodyPr/>
          <a:lstStyle/>
          <a:p>
            <a:fld id="{79EB6A6A-0569-4F3B-8969-C1930B6FFC01}" type="datetime1">
              <a:rPr lang="en-US" smtClean="0"/>
              <a:t>2/3/2021</a:t>
            </a:fld>
            <a:endParaRPr lang="en-US" dirty="0"/>
          </a:p>
        </p:txBody>
      </p:sp>
      <p:sp>
        <p:nvSpPr>
          <p:cNvPr id="4" name="Footer Placeholder 3">
            <a:extLst>
              <a:ext uri="{FF2B5EF4-FFF2-40B4-BE49-F238E27FC236}">
                <a16:creationId xmlns:a16="http://schemas.microsoft.com/office/drawing/2014/main" id="{7B613BDC-D9C7-3F47-BC77-A402ECBA33A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6338447-54A0-A943-92C2-540EACB15BEB}"/>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173380073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07E864-D67E-5844-A835-9D4E0EB5725C}"/>
              </a:ext>
            </a:extLst>
          </p:cNvPr>
          <p:cNvSpPr>
            <a:spLocks noGrp="1"/>
          </p:cNvSpPr>
          <p:nvPr>
            <p:ph type="dt" sz="half" idx="10"/>
          </p:nvPr>
        </p:nvSpPr>
        <p:spPr/>
        <p:txBody>
          <a:bodyPr/>
          <a:lstStyle/>
          <a:p>
            <a:fld id="{8FA8E6A9-74A1-4282-8CD6-CE4A2C0B72A6}" type="datetime1">
              <a:rPr lang="en-US" smtClean="0"/>
              <a:t>2/3/2021</a:t>
            </a:fld>
            <a:endParaRPr lang="en-US" dirty="0"/>
          </a:p>
        </p:txBody>
      </p:sp>
      <p:sp>
        <p:nvSpPr>
          <p:cNvPr id="3" name="Footer Placeholder 2">
            <a:extLst>
              <a:ext uri="{FF2B5EF4-FFF2-40B4-BE49-F238E27FC236}">
                <a16:creationId xmlns:a16="http://schemas.microsoft.com/office/drawing/2014/main" id="{859D98F9-D723-DE41-B092-E12D6CCD464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6E51C8D-AFDD-1B49-A474-5470861C3577}"/>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3147126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8EAA2-F6B0-D74F-9ECB-0C412CC218E5}"/>
              </a:ext>
            </a:extLst>
          </p:cNvPr>
          <p:cNvSpPr>
            <a:spLocks noGrp="1"/>
          </p:cNvSpPr>
          <p:nvPr>
            <p:ph type="title"/>
          </p:nvPr>
        </p:nvSpPr>
        <p:spPr>
          <a:xfrm>
            <a:off x="831851" y="1709740"/>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114FA40C-B3B7-524D-9CCC-9C3A607D8396}"/>
              </a:ext>
            </a:extLst>
          </p:cNvPr>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D2BF383-ACDC-1C4E-9E5A-C0997A2CCCEF}"/>
              </a:ext>
            </a:extLst>
          </p:cNvPr>
          <p:cNvSpPr>
            <a:spLocks noGrp="1"/>
          </p:cNvSpPr>
          <p:nvPr>
            <p:ph type="dt" sz="half" idx="10"/>
          </p:nvPr>
        </p:nvSpPr>
        <p:spPr/>
        <p:txBody>
          <a:bodyPr/>
          <a:lstStyle/>
          <a:p>
            <a:fld id="{A689226D-22E8-42FC-ABD9-DC4161F85430}" type="datetime1">
              <a:rPr lang="en-US" smtClean="0"/>
              <a:t>2/3/2021</a:t>
            </a:fld>
            <a:endParaRPr lang="en-US" dirty="0"/>
          </a:p>
        </p:txBody>
      </p:sp>
      <p:sp>
        <p:nvSpPr>
          <p:cNvPr id="5" name="Footer Placeholder 4">
            <a:extLst>
              <a:ext uri="{FF2B5EF4-FFF2-40B4-BE49-F238E27FC236}">
                <a16:creationId xmlns:a16="http://schemas.microsoft.com/office/drawing/2014/main" id="{12692AA0-1499-3343-9F13-30593B6E970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0747B52-7740-274D-94D4-E0D8BAD59F16}"/>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46917350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1B0D8-8248-724D-B103-03F2973EA6C9}"/>
              </a:ext>
            </a:extLst>
          </p:cNvPr>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1496B0DD-DA96-DC47-91A5-ECB77D70C590}"/>
              </a:ext>
            </a:extLst>
          </p:cNvPr>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8F0D3CC-4437-8B4A-B6B7-3ED85D6023FF}"/>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4B6678C3-F127-C746-86EC-D12BE8167A8A}"/>
              </a:ext>
            </a:extLst>
          </p:cNvPr>
          <p:cNvSpPr>
            <a:spLocks noGrp="1"/>
          </p:cNvSpPr>
          <p:nvPr>
            <p:ph type="dt" sz="half" idx="10"/>
          </p:nvPr>
        </p:nvSpPr>
        <p:spPr/>
        <p:txBody>
          <a:bodyPr/>
          <a:lstStyle/>
          <a:p>
            <a:fld id="{6FE7D091-BC83-4CE4-A854-2CF25ADF3230}" type="datetime1">
              <a:rPr lang="en-US" smtClean="0"/>
              <a:t>2/3/2021</a:t>
            </a:fld>
            <a:endParaRPr lang="en-US" dirty="0"/>
          </a:p>
        </p:txBody>
      </p:sp>
      <p:sp>
        <p:nvSpPr>
          <p:cNvPr id="6" name="Footer Placeholder 5">
            <a:extLst>
              <a:ext uri="{FF2B5EF4-FFF2-40B4-BE49-F238E27FC236}">
                <a16:creationId xmlns:a16="http://schemas.microsoft.com/office/drawing/2014/main" id="{1F2D6F5F-121F-2949-9990-4FCCECF2C4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623B59A-B05E-524E-BD53-5BF3769E4BAC}"/>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198748186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BA1BD-6A00-BA4F-9D8C-DB8A27B8939B}"/>
              </a:ext>
            </a:extLst>
          </p:cNvPr>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BBC8DCFC-51C0-BC4B-B091-1E3093F25906}"/>
              </a:ext>
            </a:extLst>
          </p:cNvPr>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a:extLst>
              <a:ext uri="{FF2B5EF4-FFF2-40B4-BE49-F238E27FC236}">
                <a16:creationId xmlns:a16="http://schemas.microsoft.com/office/drawing/2014/main" id="{8C91187F-6E7F-584C-BCDF-79E949C4E08C}"/>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8651F072-6233-DF45-9D28-59BDFADDFD6D}"/>
              </a:ext>
            </a:extLst>
          </p:cNvPr>
          <p:cNvSpPr>
            <a:spLocks noGrp="1"/>
          </p:cNvSpPr>
          <p:nvPr>
            <p:ph type="dt" sz="half" idx="10"/>
          </p:nvPr>
        </p:nvSpPr>
        <p:spPr/>
        <p:txBody>
          <a:bodyPr/>
          <a:lstStyle/>
          <a:p>
            <a:fld id="{1BE28F51-02F3-4652-8EBC-E9C4FB14DC5A}" type="datetime1">
              <a:rPr lang="en-US" smtClean="0"/>
              <a:t>2/3/2021</a:t>
            </a:fld>
            <a:endParaRPr lang="en-US" dirty="0"/>
          </a:p>
        </p:txBody>
      </p:sp>
      <p:sp>
        <p:nvSpPr>
          <p:cNvPr id="6" name="Footer Placeholder 5">
            <a:extLst>
              <a:ext uri="{FF2B5EF4-FFF2-40B4-BE49-F238E27FC236}">
                <a16:creationId xmlns:a16="http://schemas.microsoft.com/office/drawing/2014/main" id="{49FD0FCD-79F5-8E48-BCE1-C4E9D3912AE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A0FC456-B52A-9F43-8EFD-1534719D89EE}"/>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248118856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FA97E-6A28-3844-9998-CF6CE7133C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831CE12-206F-9249-B101-CE805FF3B60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E0375D-15B2-A542-A236-F8C6275D15DE}"/>
              </a:ext>
            </a:extLst>
          </p:cNvPr>
          <p:cNvSpPr>
            <a:spLocks noGrp="1"/>
          </p:cNvSpPr>
          <p:nvPr>
            <p:ph type="dt" sz="half" idx="10"/>
          </p:nvPr>
        </p:nvSpPr>
        <p:spPr/>
        <p:txBody>
          <a:bodyPr/>
          <a:lstStyle/>
          <a:p>
            <a:fld id="{68CA1336-7F41-40F0-BC26-44BD3A7157A5}" type="datetime1">
              <a:rPr lang="en-US" smtClean="0"/>
              <a:t>2/3/2021</a:t>
            </a:fld>
            <a:endParaRPr lang="en-US" dirty="0"/>
          </a:p>
        </p:txBody>
      </p:sp>
      <p:sp>
        <p:nvSpPr>
          <p:cNvPr id="5" name="Footer Placeholder 4">
            <a:extLst>
              <a:ext uri="{FF2B5EF4-FFF2-40B4-BE49-F238E27FC236}">
                <a16:creationId xmlns:a16="http://schemas.microsoft.com/office/drawing/2014/main" id="{845F8EDF-4488-FC46-AB66-6420FF924EF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2F09E10-08E2-B948-9BD6-753CC1612BE5}"/>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346230989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921A12-7082-0741-9CFB-D28182FE7150}"/>
              </a:ext>
            </a:extLst>
          </p:cNvPr>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F7A839-6721-C54D-8D1E-FBDCFD6C4E4D}"/>
              </a:ext>
            </a:extLst>
          </p:cNvPr>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898B59-1E32-024C-915A-6CFFC0CAF665}"/>
              </a:ext>
            </a:extLst>
          </p:cNvPr>
          <p:cNvSpPr>
            <a:spLocks noGrp="1"/>
          </p:cNvSpPr>
          <p:nvPr>
            <p:ph type="dt" sz="half" idx="10"/>
          </p:nvPr>
        </p:nvSpPr>
        <p:spPr/>
        <p:txBody>
          <a:bodyPr/>
          <a:lstStyle/>
          <a:p>
            <a:fld id="{ED8321B6-E72F-46C7-919E-D72F59DBD8FA}" type="datetime1">
              <a:rPr lang="en-US" smtClean="0"/>
              <a:t>2/3/2021</a:t>
            </a:fld>
            <a:endParaRPr lang="en-US" dirty="0"/>
          </a:p>
        </p:txBody>
      </p:sp>
      <p:sp>
        <p:nvSpPr>
          <p:cNvPr id="5" name="Footer Placeholder 4">
            <a:extLst>
              <a:ext uri="{FF2B5EF4-FFF2-40B4-BE49-F238E27FC236}">
                <a16:creationId xmlns:a16="http://schemas.microsoft.com/office/drawing/2014/main" id="{D0442F67-B080-1046-AB69-B754DED9960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E7D0619-64BD-5B49-9FE7-239C0581FE74}"/>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40899918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911C4-5CAB-BE42-8F8A-E622D539F79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0E26C8A0-0166-5E4C-9677-1438BA0DCE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7FD61E77-E77D-104B-B0C8-3D5284344FAF}"/>
              </a:ext>
            </a:extLst>
          </p:cNvPr>
          <p:cNvSpPr>
            <a:spLocks noGrp="1"/>
          </p:cNvSpPr>
          <p:nvPr>
            <p:ph type="dt" sz="half" idx="10"/>
          </p:nvPr>
        </p:nvSpPr>
        <p:spPr/>
        <p:txBody>
          <a:bodyPr/>
          <a:lstStyle/>
          <a:p>
            <a:fld id="{74C5CED3-44CC-441C-A381-330B02C09898}" type="datetime1">
              <a:rPr lang="en-US" smtClean="0"/>
              <a:t>2/3/2021</a:t>
            </a:fld>
            <a:endParaRPr lang="en-US" dirty="0"/>
          </a:p>
        </p:txBody>
      </p:sp>
      <p:sp>
        <p:nvSpPr>
          <p:cNvPr id="5" name="Footer Placeholder 4">
            <a:extLst>
              <a:ext uri="{FF2B5EF4-FFF2-40B4-BE49-F238E27FC236}">
                <a16:creationId xmlns:a16="http://schemas.microsoft.com/office/drawing/2014/main" id="{4D2F40F4-B94D-5347-8F5E-4D74AFC84FA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DB3DC59-5BB8-DE44-A54A-DBDD0F71B31B}"/>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295227731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AD50B-D46F-2E42-8B18-97D19E00C97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87F293FF-004B-4C42-9EAC-27853ABAC10D}"/>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3A4B23E-44E5-4246-89DF-7D76B5BD6952}"/>
              </a:ext>
            </a:extLst>
          </p:cNvPr>
          <p:cNvSpPr>
            <a:spLocks noGrp="1"/>
          </p:cNvSpPr>
          <p:nvPr>
            <p:ph type="dt" sz="half" idx="10"/>
          </p:nvPr>
        </p:nvSpPr>
        <p:spPr/>
        <p:txBody>
          <a:bodyPr/>
          <a:lstStyle/>
          <a:p>
            <a:fld id="{39456E44-D2F7-4FFF-AB90-70F25F6F5839}" type="datetime1">
              <a:rPr lang="en-US" smtClean="0"/>
              <a:t>2/3/2021</a:t>
            </a:fld>
            <a:endParaRPr lang="en-US" dirty="0"/>
          </a:p>
        </p:txBody>
      </p:sp>
      <p:sp>
        <p:nvSpPr>
          <p:cNvPr id="5" name="Footer Placeholder 4">
            <a:extLst>
              <a:ext uri="{FF2B5EF4-FFF2-40B4-BE49-F238E27FC236}">
                <a16:creationId xmlns:a16="http://schemas.microsoft.com/office/drawing/2014/main" id="{D44043A6-A671-6B41-BE3F-09C0D610E35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4CED334-147A-B248-BD4E-65FB2FD929D9}"/>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196505838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8EAA2-F6B0-D74F-9ECB-0C412CC218E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114FA40C-B3B7-524D-9CCC-9C3A607D83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D2BF383-ACDC-1C4E-9E5A-C0997A2CCCEF}"/>
              </a:ext>
            </a:extLst>
          </p:cNvPr>
          <p:cNvSpPr>
            <a:spLocks noGrp="1"/>
          </p:cNvSpPr>
          <p:nvPr>
            <p:ph type="dt" sz="half" idx="10"/>
          </p:nvPr>
        </p:nvSpPr>
        <p:spPr/>
        <p:txBody>
          <a:bodyPr/>
          <a:lstStyle/>
          <a:p>
            <a:fld id="{33A48076-A91B-4C7F-BC01-DBFF033D1F75}" type="datetime1">
              <a:rPr lang="en-US" smtClean="0"/>
              <a:t>2/3/2021</a:t>
            </a:fld>
            <a:endParaRPr lang="en-US" dirty="0"/>
          </a:p>
        </p:txBody>
      </p:sp>
      <p:sp>
        <p:nvSpPr>
          <p:cNvPr id="5" name="Footer Placeholder 4">
            <a:extLst>
              <a:ext uri="{FF2B5EF4-FFF2-40B4-BE49-F238E27FC236}">
                <a16:creationId xmlns:a16="http://schemas.microsoft.com/office/drawing/2014/main" id="{12692AA0-1499-3343-9F13-30593B6E970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0747B52-7740-274D-94D4-E0D8BAD59F16}"/>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115900758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7C580-734C-764D-833B-7749ABC78EC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7CBC37E5-C4B9-0646-9BD4-B52756398308}"/>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07717990-747B-0F41-8429-AD5E9C745D7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8737BE11-98AE-4C4F-881B-DB649F7E1A7C}"/>
              </a:ext>
            </a:extLst>
          </p:cNvPr>
          <p:cNvSpPr>
            <a:spLocks noGrp="1"/>
          </p:cNvSpPr>
          <p:nvPr>
            <p:ph type="dt" sz="half" idx="10"/>
          </p:nvPr>
        </p:nvSpPr>
        <p:spPr/>
        <p:txBody>
          <a:bodyPr/>
          <a:lstStyle/>
          <a:p>
            <a:fld id="{56B0A6A7-3BF3-4855-A71C-F680DE3335E1}" type="datetime1">
              <a:rPr lang="en-US" smtClean="0"/>
              <a:t>2/3/2021</a:t>
            </a:fld>
            <a:endParaRPr lang="en-US" dirty="0"/>
          </a:p>
        </p:txBody>
      </p:sp>
      <p:sp>
        <p:nvSpPr>
          <p:cNvPr id="6" name="Footer Placeholder 5">
            <a:extLst>
              <a:ext uri="{FF2B5EF4-FFF2-40B4-BE49-F238E27FC236}">
                <a16:creationId xmlns:a16="http://schemas.microsoft.com/office/drawing/2014/main" id="{C9A567D6-1DD3-2241-B463-3A0C39D5455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6DF9457-ECF0-E141-B66D-83352822F86B}"/>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169991557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2D451-A095-9944-B2AE-56F113FC3DAC}"/>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487D5AA-C99D-2F44-A89A-05A4D24340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42CE0EF-DB45-AE47-A928-A6629639B796}"/>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D33C5922-9956-FA4C-9E4E-74CA2D4A0C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F56FE44-C940-944E-A513-6BE3F1CCF430}"/>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A2E161D9-B6F3-3143-ADF6-8862173AB416}"/>
              </a:ext>
            </a:extLst>
          </p:cNvPr>
          <p:cNvSpPr>
            <a:spLocks noGrp="1"/>
          </p:cNvSpPr>
          <p:nvPr>
            <p:ph type="dt" sz="half" idx="10"/>
          </p:nvPr>
        </p:nvSpPr>
        <p:spPr/>
        <p:txBody>
          <a:bodyPr/>
          <a:lstStyle/>
          <a:p>
            <a:fld id="{066AEBC4-731F-4F4B-8D30-C5087DD92B07}" type="datetime1">
              <a:rPr lang="en-US" smtClean="0"/>
              <a:t>2/3/2021</a:t>
            </a:fld>
            <a:endParaRPr lang="en-US" dirty="0"/>
          </a:p>
        </p:txBody>
      </p:sp>
      <p:sp>
        <p:nvSpPr>
          <p:cNvPr id="8" name="Footer Placeholder 7">
            <a:extLst>
              <a:ext uri="{FF2B5EF4-FFF2-40B4-BE49-F238E27FC236}">
                <a16:creationId xmlns:a16="http://schemas.microsoft.com/office/drawing/2014/main" id="{E4B6BAAA-310A-FD46-9FDB-76404FD65B9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155F179-EBA5-F44E-9EE6-EE0733302676}"/>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38468600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E389D-800F-FC42-BA08-016C9834115E}"/>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1AA6C492-0455-8C40-BF2B-5FC18CD6B11A}"/>
              </a:ext>
            </a:extLst>
          </p:cNvPr>
          <p:cNvSpPr>
            <a:spLocks noGrp="1"/>
          </p:cNvSpPr>
          <p:nvPr>
            <p:ph type="dt" sz="half" idx="10"/>
          </p:nvPr>
        </p:nvSpPr>
        <p:spPr/>
        <p:txBody>
          <a:bodyPr/>
          <a:lstStyle/>
          <a:p>
            <a:fld id="{C39DEF9C-9B44-4530-BF61-BE429068E5CC}" type="datetime1">
              <a:rPr lang="en-US" smtClean="0"/>
              <a:t>2/3/2021</a:t>
            </a:fld>
            <a:endParaRPr lang="en-US" dirty="0"/>
          </a:p>
        </p:txBody>
      </p:sp>
      <p:sp>
        <p:nvSpPr>
          <p:cNvPr id="4" name="Footer Placeholder 3">
            <a:extLst>
              <a:ext uri="{FF2B5EF4-FFF2-40B4-BE49-F238E27FC236}">
                <a16:creationId xmlns:a16="http://schemas.microsoft.com/office/drawing/2014/main" id="{7B613BDC-D9C7-3F47-BC77-A402ECBA33A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6338447-54A0-A943-92C2-540EACB15BEB}"/>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828134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7C580-734C-764D-833B-7749ABC78EC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7CBC37E5-C4B9-0646-9BD4-B52756398308}"/>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07717990-747B-0F41-8429-AD5E9C745D7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8737BE11-98AE-4C4F-881B-DB649F7E1A7C}"/>
              </a:ext>
            </a:extLst>
          </p:cNvPr>
          <p:cNvSpPr>
            <a:spLocks noGrp="1"/>
          </p:cNvSpPr>
          <p:nvPr>
            <p:ph type="dt" sz="half" idx="10"/>
          </p:nvPr>
        </p:nvSpPr>
        <p:spPr/>
        <p:txBody>
          <a:bodyPr/>
          <a:lstStyle/>
          <a:p>
            <a:fld id="{4127C272-2DC5-4D37-A47D-A02D53BD449B}" type="datetime1">
              <a:rPr lang="en-US" smtClean="0"/>
              <a:t>2/3/2021</a:t>
            </a:fld>
            <a:endParaRPr lang="en-US" dirty="0"/>
          </a:p>
        </p:txBody>
      </p:sp>
      <p:sp>
        <p:nvSpPr>
          <p:cNvPr id="6" name="Footer Placeholder 5">
            <a:extLst>
              <a:ext uri="{FF2B5EF4-FFF2-40B4-BE49-F238E27FC236}">
                <a16:creationId xmlns:a16="http://schemas.microsoft.com/office/drawing/2014/main" id="{C9A567D6-1DD3-2241-B463-3A0C39D5455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6DF9457-ECF0-E141-B66D-83352822F86B}"/>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165522482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07E864-D67E-5844-A835-9D4E0EB5725C}"/>
              </a:ext>
            </a:extLst>
          </p:cNvPr>
          <p:cNvSpPr>
            <a:spLocks noGrp="1"/>
          </p:cNvSpPr>
          <p:nvPr>
            <p:ph type="dt" sz="half" idx="10"/>
          </p:nvPr>
        </p:nvSpPr>
        <p:spPr/>
        <p:txBody>
          <a:bodyPr/>
          <a:lstStyle/>
          <a:p>
            <a:fld id="{6449462B-2AD7-4C4B-A05B-4B251B9F7A85}" type="datetime1">
              <a:rPr lang="en-US" smtClean="0"/>
              <a:t>2/3/2021</a:t>
            </a:fld>
            <a:endParaRPr lang="en-US" dirty="0"/>
          </a:p>
        </p:txBody>
      </p:sp>
      <p:sp>
        <p:nvSpPr>
          <p:cNvPr id="3" name="Footer Placeholder 2">
            <a:extLst>
              <a:ext uri="{FF2B5EF4-FFF2-40B4-BE49-F238E27FC236}">
                <a16:creationId xmlns:a16="http://schemas.microsoft.com/office/drawing/2014/main" id="{859D98F9-D723-DE41-B092-E12D6CCD464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6E51C8D-AFDD-1B49-A474-5470861C3577}"/>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387467253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1B0D8-8248-724D-B103-03F2973EA6C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1496B0DD-DA96-DC47-91A5-ECB77D70C5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88F0D3CC-4437-8B4A-B6B7-3ED85D6023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B6678C3-F127-C746-86EC-D12BE8167A8A}"/>
              </a:ext>
            </a:extLst>
          </p:cNvPr>
          <p:cNvSpPr>
            <a:spLocks noGrp="1"/>
          </p:cNvSpPr>
          <p:nvPr>
            <p:ph type="dt" sz="half" idx="10"/>
          </p:nvPr>
        </p:nvSpPr>
        <p:spPr/>
        <p:txBody>
          <a:bodyPr/>
          <a:lstStyle/>
          <a:p>
            <a:fld id="{F609B971-BB51-4697-AF7B-25F0CD34C08D}" type="datetime1">
              <a:rPr lang="en-US" smtClean="0"/>
              <a:t>2/3/2021</a:t>
            </a:fld>
            <a:endParaRPr lang="en-US" dirty="0"/>
          </a:p>
        </p:txBody>
      </p:sp>
      <p:sp>
        <p:nvSpPr>
          <p:cNvPr id="6" name="Footer Placeholder 5">
            <a:extLst>
              <a:ext uri="{FF2B5EF4-FFF2-40B4-BE49-F238E27FC236}">
                <a16:creationId xmlns:a16="http://schemas.microsoft.com/office/drawing/2014/main" id="{1F2D6F5F-121F-2949-9990-4FCCECF2C4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623B59A-B05E-524E-BD53-5BF3769E4BAC}"/>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350496700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BA1BD-6A00-BA4F-9D8C-DB8A27B8939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BBC8DCFC-51C0-BC4B-B091-1E3093F259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C91187F-6E7F-584C-BCDF-79E949C4E0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651F072-6233-DF45-9D28-59BDFADDFD6D}"/>
              </a:ext>
            </a:extLst>
          </p:cNvPr>
          <p:cNvSpPr>
            <a:spLocks noGrp="1"/>
          </p:cNvSpPr>
          <p:nvPr>
            <p:ph type="dt" sz="half" idx="10"/>
          </p:nvPr>
        </p:nvSpPr>
        <p:spPr/>
        <p:txBody>
          <a:bodyPr/>
          <a:lstStyle/>
          <a:p>
            <a:fld id="{C9C40367-443F-4566-99B1-774653E26D65}" type="datetime1">
              <a:rPr lang="en-US" smtClean="0"/>
              <a:t>2/3/2021</a:t>
            </a:fld>
            <a:endParaRPr lang="en-US" dirty="0"/>
          </a:p>
        </p:txBody>
      </p:sp>
      <p:sp>
        <p:nvSpPr>
          <p:cNvPr id="6" name="Footer Placeholder 5">
            <a:extLst>
              <a:ext uri="{FF2B5EF4-FFF2-40B4-BE49-F238E27FC236}">
                <a16:creationId xmlns:a16="http://schemas.microsoft.com/office/drawing/2014/main" id="{49FD0FCD-79F5-8E48-BCE1-C4E9D3912AE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A0FC456-B52A-9F43-8EFD-1534719D89EE}"/>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391205908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FA97E-6A28-3844-9998-CF6CE7133CED}"/>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5831CE12-206F-9249-B101-CE805FF3B60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7E0375D-15B2-A542-A236-F8C6275D15DE}"/>
              </a:ext>
            </a:extLst>
          </p:cNvPr>
          <p:cNvSpPr>
            <a:spLocks noGrp="1"/>
          </p:cNvSpPr>
          <p:nvPr>
            <p:ph type="dt" sz="half" idx="10"/>
          </p:nvPr>
        </p:nvSpPr>
        <p:spPr/>
        <p:txBody>
          <a:bodyPr/>
          <a:lstStyle/>
          <a:p>
            <a:fld id="{BD92706F-3975-480B-A105-8DB411105386}" type="datetime1">
              <a:rPr lang="en-US" smtClean="0"/>
              <a:t>2/3/2021</a:t>
            </a:fld>
            <a:endParaRPr lang="en-US" dirty="0"/>
          </a:p>
        </p:txBody>
      </p:sp>
      <p:sp>
        <p:nvSpPr>
          <p:cNvPr id="5" name="Footer Placeholder 4">
            <a:extLst>
              <a:ext uri="{FF2B5EF4-FFF2-40B4-BE49-F238E27FC236}">
                <a16:creationId xmlns:a16="http://schemas.microsoft.com/office/drawing/2014/main" id="{845F8EDF-4488-FC46-AB66-6420FF924EF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2F09E10-08E2-B948-9BD6-753CC1612BE5}"/>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113623885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921A12-7082-0741-9CFB-D28182FE715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8F7A839-6721-C54D-8D1E-FBDCFD6C4E4D}"/>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8898B59-1E32-024C-915A-6CFFC0CAF665}"/>
              </a:ext>
            </a:extLst>
          </p:cNvPr>
          <p:cNvSpPr>
            <a:spLocks noGrp="1"/>
          </p:cNvSpPr>
          <p:nvPr>
            <p:ph type="dt" sz="half" idx="10"/>
          </p:nvPr>
        </p:nvSpPr>
        <p:spPr/>
        <p:txBody>
          <a:bodyPr/>
          <a:lstStyle/>
          <a:p>
            <a:fld id="{2D9D28DE-88B0-4903-81C8-3D5EFB534209}" type="datetime1">
              <a:rPr lang="en-US" smtClean="0"/>
              <a:t>2/3/2021</a:t>
            </a:fld>
            <a:endParaRPr lang="en-US" dirty="0"/>
          </a:p>
        </p:txBody>
      </p:sp>
      <p:sp>
        <p:nvSpPr>
          <p:cNvPr id="5" name="Footer Placeholder 4">
            <a:extLst>
              <a:ext uri="{FF2B5EF4-FFF2-40B4-BE49-F238E27FC236}">
                <a16:creationId xmlns:a16="http://schemas.microsoft.com/office/drawing/2014/main" id="{D0442F67-B080-1046-AB69-B754DED9960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E7D0619-64BD-5B49-9FE7-239C0581FE74}"/>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29857729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911C4-5CAB-BE42-8F8A-E622D539F7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E26C8A0-0166-5E4C-9677-1438BA0DCE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FD61E77-E77D-104B-B0C8-3D5284344FAF}"/>
              </a:ext>
            </a:extLst>
          </p:cNvPr>
          <p:cNvSpPr>
            <a:spLocks noGrp="1"/>
          </p:cNvSpPr>
          <p:nvPr>
            <p:ph type="dt" sz="half" idx="10"/>
          </p:nvPr>
        </p:nvSpPr>
        <p:spPr/>
        <p:txBody>
          <a:bodyPr/>
          <a:lstStyle/>
          <a:p>
            <a:fld id="{BBD64F46-5A32-4A24-B910-70E5F07089AF}" type="datetime1">
              <a:rPr lang="en-US" smtClean="0"/>
              <a:t>2/3/2021</a:t>
            </a:fld>
            <a:endParaRPr lang="en-US" dirty="0"/>
          </a:p>
        </p:txBody>
      </p:sp>
      <p:sp>
        <p:nvSpPr>
          <p:cNvPr id="5" name="Footer Placeholder 4">
            <a:extLst>
              <a:ext uri="{FF2B5EF4-FFF2-40B4-BE49-F238E27FC236}">
                <a16:creationId xmlns:a16="http://schemas.microsoft.com/office/drawing/2014/main" id="{4D2F40F4-B94D-5347-8F5E-4D74AFC84FA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DB3DC59-5BB8-DE44-A54A-DBDD0F71B31B}"/>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99471954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AD50B-D46F-2E42-8B18-97D19E00C9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7F293FF-004B-4C42-9EAC-27853ABAC1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A4B23E-44E5-4246-89DF-7D76B5BD6952}"/>
              </a:ext>
            </a:extLst>
          </p:cNvPr>
          <p:cNvSpPr>
            <a:spLocks noGrp="1"/>
          </p:cNvSpPr>
          <p:nvPr>
            <p:ph type="dt" sz="half" idx="10"/>
          </p:nvPr>
        </p:nvSpPr>
        <p:spPr/>
        <p:txBody>
          <a:bodyPr/>
          <a:lstStyle/>
          <a:p>
            <a:fld id="{74DAD927-62F0-456B-80AA-9020A46B8725}" type="datetime1">
              <a:rPr lang="en-US" smtClean="0"/>
              <a:t>2/3/2021</a:t>
            </a:fld>
            <a:endParaRPr lang="en-US" dirty="0"/>
          </a:p>
        </p:txBody>
      </p:sp>
      <p:sp>
        <p:nvSpPr>
          <p:cNvPr id="5" name="Footer Placeholder 4">
            <a:extLst>
              <a:ext uri="{FF2B5EF4-FFF2-40B4-BE49-F238E27FC236}">
                <a16:creationId xmlns:a16="http://schemas.microsoft.com/office/drawing/2014/main" id="{D44043A6-A671-6B41-BE3F-09C0D610E35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4CED334-147A-B248-BD4E-65FB2FD929D9}"/>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206931445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8EAA2-F6B0-D74F-9ECB-0C412CC218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14FA40C-B3B7-524D-9CCC-9C3A607D83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2BF383-ACDC-1C4E-9E5A-C0997A2CCCEF}"/>
              </a:ext>
            </a:extLst>
          </p:cNvPr>
          <p:cNvSpPr>
            <a:spLocks noGrp="1"/>
          </p:cNvSpPr>
          <p:nvPr>
            <p:ph type="dt" sz="half" idx="10"/>
          </p:nvPr>
        </p:nvSpPr>
        <p:spPr/>
        <p:txBody>
          <a:bodyPr/>
          <a:lstStyle/>
          <a:p>
            <a:fld id="{5C6BECDB-54F9-4CBD-8D46-02823EF6EBB5}" type="datetime1">
              <a:rPr lang="en-US" smtClean="0"/>
              <a:t>2/3/2021</a:t>
            </a:fld>
            <a:endParaRPr lang="en-US" dirty="0"/>
          </a:p>
        </p:txBody>
      </p:sp>
      <p:sp>
        <p:nvSpPr>
          <p:cNvPr id="5" name="Footer Placeholder 4">
            <a:extLst>
              <a:ext uri="{FF2B5EF4-FFF2-40B4-BE49-F238E27FC236}">
                <a16:creationId xmlns:a16="http://schemas.microsoft.com/office/drawing/2014/main" id="{12692AA0-1499-3343-9F13-30593B6E970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0747B52-7740-274D-94D4-E0D8BAD59F16}"/>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134365923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7C580-734C-764D-833B-7749ABC78E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BC37E5-C4B9-0646-9BD4-B527563983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7717990-747B-0F41-8429-AD5E9C745D7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737BE11-98AE-4C4F-881B-DB649F7E1A7C}"/>
              </a:ext>
            </a:extLst>
          </p:cNvPr>
          <p:cNvSpPr>
            <a:spLocks noGrp="1"/>
          </p:cNvSpPr>
          <p:nvPr>
            <p:ph type="dt" sz="half" idx="10"/>
          </p:nvPr>
        </p:nvSpPr>
        <p:spPr/>
        <p:txBody>
          <a:bodyPr/>
          <a:lstStyle/>
          <a:p>
            <a:fld id="{FD2043C1-E4B4-4868-838D-A1688524B0A8}" type="datetime1">
              <a:rPr lang="en-US" smtClean="0"/>
              <a:t>2/3/2021</a:t>
            </a:fld>
            <a:endParaRPr lang="en-US" dirty="0"/>
          </a:p>
        </p:txBody>
      </p:sp>
      <p:sp>
        <p:nvSpPr>
          <p:cNvPr id="6" name="Footer Placeholder 5">
            <a:extLst>
              <a:ext uri="{FF2B5EF4-FFF2-40B4-BE49-F238E27FC236}">
                <a16:creationId xmlns:a16="http://schemas.microsoft.com/office/drawing/2014/main" id="{C9A567D6-1DD3-2241-B463-3A0C39D5455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6DF9457-ECF0-E141-B66D-83352822F86B}"/>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354090277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2D451-A095-9944-B2AE-56F113FC3DA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487D5AA-C99D-2F44-A89A-05A4D24340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42CE0EF-DB45-AE47-A928-A6629639B79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3C5922-9956-FA4C-9E4E-74CA2D4A0C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F56FE44-C940-944E-A513-6BE3F1CCF43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2E161D9-B6F3-3143-ADF6-8862173AB416}"/>
              </a:ext>
            </a:extLst>
          </p:cNvPr>
          <p:cNvSpPr>
            <a:spLocks noGrp="1"/>
          </p:cNvSpPr>
          <p:nvPr>
            <p:ph type="dt" sz="half" idx="10"/>
          </p:nvPr>
        </p:nvSpPr>
        <p:spPr/>
        <p:txBody>
          <a:bodyPr/>
          <a:lstStyle/>
          <a:p>
            <a:fld id="{89C08BD8-252A-43E7-9D21-E67DF164978D}" type="datetime1">
              <a:rPr lang="en-US" smtClean="0"/>
              <a:t>2/3/2021</a:t>
            </a:fld>
            <a:endParaRPr lang="en-US" dirty="0"/>
          </a:p>
        </p:txBody>
      </p:sp>
      <p:sp>
        <p:nvSpPr>
          <p:cNvPr id="8" name="Footer Placeholder 7">
            <a:extLst>
              <a:ext uri="{FF2B5EF4-FFF2-40B4-BE49-F238E27FC236}">
                <a16:creationId xmlns:a16="http://schemas.microsoft.com/office/drawing/2014/main" id="{E4B6BAAA-310A-FD46-9FDB-76404FD65B9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155F179-EBA5-F44E-9EE6-EE0733302676}"/>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815097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2D451-A095-9944-B2AE-56F113FC3DAC}"/>
              </a:ext>
            </a:extLst>
          </p:cNvPr>
          <p:cNvSpPr>
            <a:spLocks noGrp="1"/>
          </p:cNvSpPr>
          <p:nvPr>
            <p:ph type="title"/>
          </p:nvPr>
        </p:nvSpPr>
        <p:spPr>
          <a:xfrm>
            <a:off x="839788" y="365127"/>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487D5AA-C99D-2F44-A89A-05A4D243401F}"/>
              </a:ext>
            </a:extLst>
          </p:cNvPr>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42CE0EF-DB45-AE47-A928-A6629639B796}"/>
              </a:ext>
            </a:extLst>
          </p:cNvPr>
          <p:cNvSpPr>
            <a:spLocks noGrp="1"/>
          </p:cNvSpPr>
          <p:nvPr>
            <p:ph sz="half" idx="2"/>
          </p:nvPr>
        </p:nvSpPr>
        <p:spPr>
          <a:xfrm>
            <a:off x="839789"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D33C5922-9956-FA4C-9E4E-74CA2D4A0CB1}"/>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F56FE44-C940-944E-A513-6BE3F1CCF430}"/>
              </a:ext>
            </a:extLst>
          </p:cNvPr>
          <p:cNvSpPr>
            <a:spLocks noGrp="1"/>
          </p:cNvSpPr>
          <p:nvPr>
            <p:ph sz="quarter" idx="4"/>
          </p:nvPr>
        </p:nvSpPr>
        <p:spPr>
          <a:xfrm>
            <a:off x="6172201"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A2E161D9-B6F3-3143-ADF6-8862173AB416}"/>
              </a:ext>
            </a:extLst>
          </p:cNvPr>
          <p:cNvSpPr>
            <a:spLocks noGrp="1"/>
          </p:cNvSpPr>
          <p:nvPr>
            <p:ph type="dt" sz="half" idx="10"/>
          </p:nvPr>
        </p:nvSpPr>
        <p:spPr/>
        <p:txBody>
          <a:bodyPr/>
          <a:lstStyle/>
          <a:p>
            <a:fld id="{B383911B-A81F-4266-92A1-9C4134C63373}" type="datetime1">
              <a:rPr lang="en-US" smtClean="0"/>
              <a:t>2/3/2021</a:t>
            </a:fld>
            <a:endParaRPr lang="en-US" dirty="0"/>
          </a:p>
        </p:txBody>
      </p:sp>
      <p:sp>
        <p:nvSpPr>
          <p:cNvPr id="8" name="Footer Placeholder 7">
            <a:extLst>
              <a:ext uri="{FF2B5EF4-FFF2-40B4-BE49-F238E27FC236}">
                <a16:creationId xmlns:a16="http://schemas.microsoft.com/office/drawing/2014/main" id="{E4B6BAAA-310A-FD46-9FDB-76404FD65B9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155F179-EBA5-F44E-9EE6-EE0733302676}"/>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200305541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E389D-800F-FC42-BA08-016C9834115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AA6C492-0455-8C40-BF2B-5FC18CD6B11A}"/>
              </a:ext>
            </a:extLst>
          </p:cNvPr>
          <p:cNvSpPr>
            <a:spLocks noGrp="1"/>
          </p:cNvSpPr>
          <p:nvPr>
            <p:ph type="dt" sz="half" idx="10"/>
          </p:nvPr>
        </p:nvSpPr>
        <p:spPr/>
        <p:txBody>
          <a:bodyPr/>
          <a:lstStyle/>
          <a:p>
            <a:fld id="{731DBA88-D069-4141-BB8E-89B623DCE2AA}" type="datetime1">
              <a:rPr lang="en-US" smtClean="0"/>
              <a:t>2/3/2021</a:t>
            </a:fld>
            <a:endParaRPr lang="en-US" dirty="0"/>
          </a:p>
        </p:txBody>
      </p:sp>
      <p:sp>
        <p:nvSpPr>
          <p:cNvPr id="4" name="Footer Placeholder 3">
            <a:extLst>
              <a:ext uri="{FF2B5EF4-FFF2-40B4-BE49-F238E27FC236}">
                <a16:creationId xmlns:a16="http://schemas.microsoft.com/office/drawing/2014/main" id="{7B613BDC-D9C7-3F47-BC77-A402ECBA33A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6338447-54A0-A943-92C2-540EACB15BEB}"/>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353510870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07E864-D67E-5844-A835-9D4E0EB5725C}"/>
              </a:ext>
            </a:extLst>
          </p:cNvPr>
          <p:cNvSpPr>
            <a:spLocks noGrp="1"/>
          </p:cNvSpPr>
          <p:nvPr>
            <p:ph type="dt" sz="half" idx="10"/>
          </p:nvPr>
        </p:nvSpPr>
        <p:spPr/>
        <p:txBody>
          <a:bodyPr/>
          <a:lstStyle/>
          <a:p>
            <a:fld id="{A0FBD490-24BE-4283-86CD-D746508CA154}" type="datetime1">
              <a:rPr lang="en-US" smtClean="0"/>
              <a:t>2/3/2021</a:t>
            </a:fld>
            <a:endParaRPr lang="en-US" dirty="0"/>
          </a:p>
        </p:txBody>
      </p:sp>
      <p:sp>
        <p:nvSpPr>
          <p:cNvPr id="3" name="Footer Placeholder 2">
            <a:extLst>
              <a:ext uri="{FF2B5EF4-FFF2-40B4-BE49-F238E27FC236}">
                <a16:creationId xmlns:a16="http://schemas.microsoft.com/office/drawing/2014/main" id="{859D98F9-D723-DE41-B092-E12D6CCD464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6E51C8D-AFDD-1B49-A474-5470861C3577}"/>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227398019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1B0D8-8248-724D-B103-03F2973EA6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496B0DD-DA96-DC47-91A5-ECB77D70C5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8F0D3CC-4437-8B4A-B6B7-3ED85D6023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6678C3-F127-C746-86EC-D12BE8167A8A}"/>
              </a:ext>
            </a:extLst>
          </p:cNvPr>
          <p:cNvSpPr>
            <a:spLocks noGrp="1"/>
          </p:cNvSpPr>
          <p:nvPr>
            <p:ph type="dt" sz="half" idx="10"/>
          </p:nvPr>
        </p:nvSpPr>
        <p:spPr/>
        <p:txBody>
          <a:bodyPr/>
          <a:lstStyle/>
          <a:p>
            <a:fld id="{32204A9C-0ECC-4E28-A330-4EC4F606D6DC}" type="datetime1">
              <a:rPr lang="en-US" smtClean="0"/>
              <a:t>2/3/2021</a:t>
            </a:fld>
            <a:endParaRPr lang="en-US" dirty="0"/>
          </a:p>
        </p:txBody>
      </p:sp>
      <p:sp>
        <p:nvSpPr>
          <p:cNvPr id="6" name="Footer Placeholder 5">
            <a:extLst>
              <a:ext uri="{FF2B5EF4-FFF2-40B4-BE49-F238E27FC236}">
                <a16:creationId xmlns:a16="http://schemas.microsoft.com/office/drawing/2014/main" id="{1F2D6F5F-121F-2949-9990-4FCCECF2C4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623B59A-B05E-524E-BD53-5BF3769E4BAC}"/>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132275441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BA1BD-6A00-BA4F-9D8C-DB8A27B893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C8DCFC-51C0-BC4B-B091-1E3093F259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8C91187F-6E7F-584C-BCDF-79E949C4E0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51F072-6233-DF45-9D28-59BDFADDFD6D}"/>
              </a:ext>
            </a:extLst>
          </p:cNvPr>
          <p:cNvSpPr>
            <a:spLocks noGrp="1"/>
          </p:cNvSpPr>
          <p:nvPr>
            <p:ph type="dt" sz="half" idx="10"/>
          </p:nvPr>
        </p:nvSpPr>
        <p:spPr/>
        <p:txBody>
          <a:bodyPr/>
          <a:lstStyle/>
          <a:p>
            <a:fld id="{39516941-5797-489D-8E61-7CA06639904F}" type="datetime1">
              <a:rPr lang="en-US" smtClean="0"/>
              <a:t>2/3/2021</a:t>
            </a:fld>
            <a:endParaRPr lang="en-US" dirty="0"/>
          </a:p>
        </p:txBody>
      </p:sp>
      <p:sp>
        <p:nvSpPr>
          <p:cNvPr id="6" name="Footer Placeholder 5">
            <a:extLst>
              <a:ext uri="{FF2B5EF4-FFF2-40B4-BE49-F238E27FC236}">
                <a16:creationId xmlns:a16="http://schemas.microsoft.com/office/drawing/2014/main" id="{49FD0FCD-79F5-8E48-BCE1-C4E9D3912AE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A0FC456-B52A-9F43-8EFD-1534719D89EE}"/>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359819396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FA97E-6A28-3844-9998-CF6CE7133C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831CE12-206F-9249-B101-CE805FF3B60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E0375D-15B2-A542-A236-F8C6275D15DE}"/>
              </a:ext>
            </a:extLst>
          </p:cNvPr>
          <p:cNvSpPr>
            <a:spLocks noGrp="1"/>
          </p:cNvSpPr>
          <p:nvPr>
            <p:ph type="dt" sz="half" idx="10"/>
          </p:nvPr>
        </p:nvSpPr>
        <p:spPr/>
        <p:txBody>
          <a:bodyPr/>
          <a:lstStyle/>
          <a:p>
            <a:fld id="{0A6FF801-AEEB-43A4-8820-8A4089FABED5}" type="datetime1">
              <a:rPr lang="en-US" smtClean="0"/>
              <a:t>2/3/2021</a:t>
            </a:fld>
            <a:endParaRPr lang="en-US" dirty="0"/>
          </a:p>
        </p:txBody>
      </p:sp>
      <p:sp>
        <p:nvSpPr>
          <p:cNvPr id="5" name="Footer Placeholder 4">
            <a:extLst>
              <a:ext uri="{FF2B5EF4-FFF2-40B4-BE49-F238E27FC236}">
                <a16:creationId xmlns:a16="http://schemas.microsoft.com/office/drawing/2014/main" id="{845F8EDF-4488-FC46-AB66-6420FF924EF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2F09E10-08E2-B948-9BD6-753CC1612BE5}"/>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188740280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921A12-7082-0741-9CFB-D28182FE715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F7A839-6721-C54D-8D1E-FBDCFD6C4E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898B59-1E32-024C-915A-6CFFC0CAF665}"/>
              </a:ext>
            </a:extLst>
          </p:cNvPr>
          <p:cNvSpPr>
            <a:spLocks noGrp="1"/>
          </p:cNvSpPr>
          <p:nvPr>
            <p:ph type="dt" sz="half" idx="10"/>
          </p:nvPr>
        </p:nvSpPr>
        <p:spPr/>
        <p:txBody>
          <a:bodyPr/>
          <a:lstStyle/>
          <a:p>
            <a:fld id="{9ED90556-13BC-4166-B331-DDDDB8406926}" type="datetime1">
              <a:rPr lang="en-US" smtClean="0"/>
              <a:t>2/3/2021</a:t>
            </a:fld>
            <a:endParaRPr lang="en-US" dirty="0"/>
          </a:p>
        </p:txBody>
      </p:sp>
      <p:sp>
        <p:nvSpPr>
          <p:cNvPr id="5" name="Footer Placeholder 4">
            <a:extLst>
              <a:ext uri="{FF2B5EF4-FFF2-40B4-BE49-F238E27FC236}">
                <a16:creationId xmlns:a16="http://schemas.microsoft.com/office/drawing/2014/main" id="{D0442F67-B080-1046-AB69-B754DED9960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E7D0619-64BD-5B49-9FE7-239C0581FE74}"/>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35461799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911C4-5CAB-BE42-8F8A-E622D539F7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E26C8A0-0166-5E4C-9677-1438BA0DCE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FD61E77-E77D-104B-B0C8-3D5284344FAF}"/>
              </a:ext>
            </a:extLst>
          </p:cNvPr>
          <p:cNvSpPr>
            <a:spLocks noGrp="1"/>
          </p:cNvSpPr>
          <p:nvPr>
            <p:ph type="dt" sz="half" idx="10"/>
          </p:nvPr>
        </p:nvSpPr>
        <p:spPr/>
        <p:txBody>
          <a:bodyPr/>
          <a:lstStyle/>
          <a:p>
            <a:fld id="{6313316B-F4D2-476C-8786-07925210FD8C}" type="datetime1">
              <a:rPr lang="en-US" smtClean="0"/>
              <a:t>2/3/2021</a:t>
            </a:fld>
            <a:endParaRPr lang="en-US" dirty="0"/>
          </a:p>
        </p:txBody>
      </p:sp>
      <p:sp>
        <p:nvSpPr>
          <p:cNvPr id="5" name="Footer Placeholder 4">
            <a:extLst>
              <a:ext uri="{FF2B5EF4-FFF2-40B4-BE49-F238E27FC236}">
                <a16:creationId xmlns:a16="http://schemas.microsoft.com/office/drawing/2014/main" id="{4D2F40F4-B94D-5347-8F5E-4D74AFC84FA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DB3DC59-5BB8-DE44-A54A-DBDD0F71B31B}"/>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73056523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AD50B-D46F-2E42-8B18-97D19E00C9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7F293FF-004B-4C42-9EAC-27853ABAC1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A4B23E-44E5-4246-89DF-7D76B5BD6952}"/>
              </a:ext>
            </a:extLst>
          </p:cNvPr>
          <p:cNvSpPr>
            <a:spLocks noGrp="1"/>
          </p:cNvSpPr>
          <p:nvPr>
            <p:ph type="dt" sz="half" idx="10"/>
          </p:nvPr>
        </p:nvSpPr>
        <p:spPr/>
        <p:txBody>
          <a:bodyPr/>
          <a:lstStyle/>
          <a:p>
            <a:fld id="{AC0EE9EA-1593-4528-812F-C844EA1F2435}" type="datetime1">
              <a:rPr lang="en-US" smtClean="0"/>
              <a:t>2/3/2021</a:t>
            </a:fld>
            <a:endParaRPr lang="en-US" dirty="0"/>
          </a:p>
        </p:txBody>
      </p:sp>
      <p:sp>
        <p:nvSpPr>
          <p:cNvPr id="5" name="Footer Placeholder 4">
            <a:extLst>
              <a:ext uri="{FF2B5EF4-FFF2-40B4-BE49-F238E27FC236}">
                <a16:creationId xmlns:a16="http://schemas.microsoft.com/office/drawing/2014/main" id="{D44043A6-A671-6B41-BE3F-09C0D610E35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4CED334-147A-B248-BD4E-65FB2FD929D9}"/>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49648731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8EAA2-F6B0-D74F-9ECB-0C412CC218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14FA40C-B3B7-524D-9CCC-9C3A607D83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2BF383-ACDC-1C4E-9E5A-C0997A2CCCEF}"/>
              </a:ext>
            </a:extLst>
          </p:cNvPr>
          <p:cNvSpPr>
            <a:spLocks noGrp="1"/>
          </p:cNvSpPr>
          <p:nvPr>
            <p:ph type="dt" sz="half" idx="10"/>
          </p:nvPr>
        </p:nvSpPr>
        <p:spPr/>
        <p:txBody>
          <a:bodyPr/>
          <a:lstStyle/>
          <a:p>
            <a:fld id="{B45BFA87-EC95-4AFA-8AB8-56B0FDC9A294}" type="datetime1">
              <a:rPr lang="en-US" smtClean="0"/>
              <a:t>2/3/2021</a:t>
            </a:fld>
            <a:endParaRPr lang="en-US" dirty="0"/>
          </a:p>
        </p:txBody>
      </p:sp>
      <p:sp>
        <p:nvSpPr>
          <p:cNvPr id="5" name="Footer Placeholder 4">
            <a:extLst>
              <a:ext uri="{FF2B5EF4-FFF2-40B4-BE49-F238E27FC236}">
                <a16:creationId xmlns:a16="http://schemas.microsoft.com/office/drawing/2014/main" id="{12692AA0-1499-3343-9F13-30593B6E970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0747B52-7740-274D-94D4-E0D8BAD59F16}"/>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133976083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7C580-734C-764D-833B-7749ABC78E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BC37E5-C4B9-0646-9BD4-B527563983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7717990-747B-0F41-8429-AD5E9C745D7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737BE11-98AE-4C4F-881B-DB649F7E1A7C}"/>
              </a:ext>
            </a:extLst>
          </p:cNvPr>
          <p:cNvSpPr>
            <a:spLocks noGrp="1"/>
          </p:cNvSpPr>
          <p:nvPr>
            <p:ph type="dt" sz="half" idx="10"/>
          </p:nvPr>
        </p:nvSpPr>
        <p:spPr/>
        <p:txBody>
          <a:bodyPr/>
          <a:lstStyle/>
          <a:p>
            <a:fld id="{DECC5A44-45F7-4759-81D3-0D5FBCC8A5F9}" type="datetime1">
              <a:rPr lang="en-US" smtClean="0"/>
              <a:t>2/3/2021</a:t>
            </a:fld>
            <a:endParaRPr lang="en-US" dirty="0"/>
          </a:p>
        </p:txBody>
      </p:sp>
      <p:sp>
        <p:nvSpPr>
          <p:cNvPr id="6" name="Footer Placeholder 5">
            <a:extLst>
              <a:ext uri="{FF2B5EF4-FFF2-40B4-BE49-F238E27FC236}">
                <a16:creationId xmlns:a16="http://schemas.microsoft.com/office/drawing/2014/main" id="{C9A567D6-1DD3-2241-B463-3A0C39D5455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6DF9457-ECF0-E141-B66D-83352822F86B}"/>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2865738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E389D-800F-FC42-BA08-016C9834115E}"/>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1AA6C492-0455-8C40-BF2B-5FC18CD6B11A}"/>
              </a:ext>
            </a:extLst>
          </p:cNvPr>
          <p:cNvSpPr>
            <a:spLocks noGrp="1"/>
          </p:cNvSpPr>
          <p:nvPr>
            <p:ph type="dt" sz="half" idx="10"/>
          </p:nvPr>
        </p:nvSpPr>
        <p:spPr/>
        <p:txBody>
          <a:bodyPr/>
          <a:lstStyle/>
          <a:p>
            <a:fld id="{CDD19D93-D44B-4409-A109-13BE43E0D306}" type="datetime1">
              <a:rPr lang="en-US" smtClean="0"/>
              <a:t>2/3/2021</a:t>
            </a:fld>
            <a:endParaRPr lang="en-US" dirty="0"/>
          </a:p>
        </p:txBody>
      </p:sp>
      <p:sp>
        <p:nvSpPr>
          <p:cNvPr id="4" name="Footer Placeholder 3">
            <a:extLst>
              <a:ext uri="{FF2B5EF4-FFF2-40B4-BE49-F238E27FC236}">
                <a16:creationId xmlns:a16="http://schemas.microsoft.com/office/drawing/2014/main" id="{7B613BDC-D9C7-3F47-BC77-A402ECBA33A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6338447-54A0-A943-92C2-540EACB15BEB}"/>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282047244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2D451-A095-9944-B2AE-56F113FC3DA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487D5AA-C99D-2F44-A89A-05A4D24340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42CE0EF-DB45-AE47-A928-A6629639B79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3C5922-9956-FA4C-9E4E-74CA2D4A0C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F56FE44-C940-944E-A513-6BE3F1CCF43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2E161D9-B6F3-3143-ADF6-8862173AB416}"/>
              </a:ext>
            </a:extLst>
          </p:cNvPr>
          <p:cNvSpPr>
            <a:spLocks noGrp="1"/>
          </p:cNvSpPr>
          <p:nvPr>
            <p:ph type="dt" sz="half" idx="10"/>
          </p:nvPr>
        </p:nvSpPr>
        <p:spPr/>
        <p:txBody>
          <a:bodyPr/>
          <a:lstStyle/>
          <a:p>
            <a:fld id="{18A23BCD-FE75-4C62-A84E-C815EA4F091D}" type="datetime1">
              <a:rPr lang="en-US" smtClean="0"/>
              <a:t>2/3/2021</a:t>
            </a:fld>
            <a:endParaRPr lang="en-US" dirty="0"/>
          </a:p>
        </p:txBody>
      </p:sp>
      <p:sp>
        <p:nvSpPr>
          <p:cNvPr id="8" name="Footer Placeholder 7">
            <a:extLst>
              <a:ext uri="{FF2B5EF4-FFF2-40B4-BE49-F238E27FC236}">
                <a16:creationId xmlns:a16="http://schemas.microsoft.com/office/drawing/2014/main" id="{E4B6BAAA-310A-FD46-9FDB-76404FD65B9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155F179-EBA5-F44E-9EE6-EE0733302676}"/>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214566480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E389D-800F-FC42-BA08-016C9834115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AA6C492-0455-8C40-BF2B-5FC18CD6B11A}"/>
              </a:ext>
            </a:extLst>
          </p:cNvPr>
          <p:cNvSpPr>
            <a:spLocks noGrp="1"/>
          </p:cNvSpPr>
          <p:nvPr>
            <p:ph type="dt" sz="half" idx="10"/>
          </p:nvPr>
        </p:nvSpPr>
        <p:spPr/>
        <p:txBody>
          <a:bodyPr/>
          <a:lstStyle/>
          <a:p>
            <a:fld id="{FF078A6B-72FA-45A1-9637-136DCC39101A}" type="datetime1">
              <a:rPr lang="en-US" smtClean="0"/>
              <a:t>2/3/2021</a:t>
            </a:fld>
            <a:endParaRPr lang="en-US" dirty="0"/>
          </a:p>
        </p:txBody>
      </p:sp>
      <p:sp>
        <p:nvSpPr>
          <p:cNvPr id="4" name="Footer Placeholder 3">
            <a:extLst>
              <a:ext uri="{FF2B5EF4-FFF2-40B4-BE49-F238E27FC236}">
                <a16:creationId xmlns:a16="http://schemas.microsoft.com/office/drawing/2014/main" id="{7B613BDC-D9C7-3F47-BC77-A402ECBA33A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6338447-54A0-A943-92C2-540EACB15BEB}"/>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408695066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07E864-D67E-5844-A835-9D4E0EB5725C}"/>
              </a:ext>
            </a:extLst>
          </p:cNvPr>
          <p:cNvSpPr>
            <a:spLocks noGrp="1"/>
          </p:cNvSpPr>
          <p:nvPr>
            <p:ph type="dt" sz="half" idx="10"/>
          </p:nvPr>
        </p:nvSpPr>
        <p:spPr/>
        <p:txBody>
          <a:bodyPr/>
          <a:lstStyle/>
          <a:p>
            <a:fld id="{66EE6A8A-EA66-43CD-BDEF-E82CE56C6413}" type="datetime1">
              <a:rPr lang="en-US" smtClean="0"/>
              <a:t>2/3/2021</a:t>
            </a:fld>
            <a:endParaRPr lang="en-US" dirty="0"/>
          </a:p>
        </p:txBody>
      </p:sp>
      <p:sp>
        <p:nvSpPr>
          <p:cNvPr id="3" name="Footer Placeholder 2">
            <a:extLst>
              <a:ext uri="{FF2B5EF4-FFF2-40B4-BE49-F238E27FC236}">
                <a16:creationId xmlns:a16="http://schemas.microsoft.com/office/drawing/2014/main" id="{859D98F9-D723-DE41-B092-E12D6CCD464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6E51C8D-AFDD-1B49-A474-5470861C3577}"/>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71053210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1B0D8-8248-724D-B103-03F2973EA6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496B0DD-DA96-DC47-91A5-ECB77D70C5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8F0D3CC-4437-8B4A-B6B7-3ED85D6023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6678C3-F127-C746-86EC-D12BE8167A8A}"/>
              </a:ext>
            </a:extLst>
          </p:cNvPr>
          <p:cNvSpPr>
            <a:spLocks noGrp="1"/>
          </p:cNvSpPr>
          <p:nvPr>
            <p:ph type="dt" sz="half" idx="10"/>
          </p:nvPr>
        </p:nvSpPr>
        <p:spPr/>
        <p:txBody>
          <a:bodyPr/>
          <a:lstStyle/>
          <a:p>
            <a:fld id="{ED0E1DBC-0CC9-4452-AC45-31276A98F6FA}" type="datetime1">
              <a:rPr lang="en-US" smtClean="0"/>
              <a:t>2/3/2021</a:t>
            </a:fld>
            <a:endParaRPr lang="en-US" dirty="0"/>
          </a:p>
        </p:txBody>
      </p:sp>
      <p:sp>
        <p:nvSpPr>
          <p:cNvPr id="6" name="Footer Placeholder 5">
            <a:extLst>
              <a:ext uri="{FF2B5EF4-FFF2-40B4-BE49-F238E27FC236}">
                <a16:creationId xmlns:a16="http://schemas.microsoft.com/office/drawing/2014/main" id="{1F2D6F5F-121F-2949-9990-4FCCECF2C4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623B59A-B05E-524E-BD53-5BF3769E4BAC}"/>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319251965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BA1BD-6A00-BA4F-9D8C-DB8A27B893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C8DCFC-51C0-BC4B-B091-1E3093F259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8C91187F-6E7F-584C-BCDF-79E949C4E0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51F072-6233-DF45-9D28-59BDFADDFD6D}"/>
              </a:ext>
            </a:extLst>
          </p:cNvPr>
          <p:cNvSpPr>
            <a:spLocks noGrp="1"/>
          </p:cNvSpPr>
          <p:nvPr>
            <p:ph type="dt" sz="half" idx="10"/>
          </p:nvPr>
        </p:nvSpPr>
        <p:spPr/>
        <p:txBody>
          <a:bodyPr/>
          <a:lstStyle/>
          <a:p>
            <a:fld id="{7A308417-0BFB-4F40-914C-730487D6BE02}" type="datetime1">
              <a:rPr lang="en-US" smtClean="0"/>
              <a:t>2/3/2021</a:t>
            </a:fld>
            <a:endParaRPr lang="en-US" dirty="0"/>
          </a:p>
        </p:txBody>
      </p:sp>
      <p:sp>
        <p:nvSpPr>
          <p:cNvPr id="6" name="Footer Placeholder 5">
            <a:extLst>
              <a:ext uri="{FF2B5EF4-FFF2-40B4-BE49-F238E27FC236}">
                <a16:creationId xmlns:a16="http://schemas.microsoft.com/office/drawing/2014/main" id="{49FD0FCD-79F5-8E48-BCE1-C4E9D3912AE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A0FC456-B52A-9F43-8EFD-1534719D89EE}"/>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45802881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FA97E-6A28-3844-9998-CF6CE7133C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831CE12-206F-9249-B101-CE805FF3B60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E0375D-15B2-A542-A236-F8C6275D15DE}"/>
              </a:ext>
            </a:extLst>
          </p:cNvPr>
          <p:cNvSpPr>
            <a:spLocks noGrp="1"/>
          </p:cNvSpPr>
          <p:nvPr>
            <p:ph type="dt" sz="half" idx="10"/>
          </p:nvPr>
        </p:nvSpPr>
        <p:spPr/>
        <p:txBody>
          <a:bodyPr/>
          <a:lstStyle/>
          <a:p>
            <a:fld id="{1722402B-2131-45D8-98E1-5ED23FFF74F4}" type="datetime1">
              <a:rPr lang="en-US" smtClean="0"/>
              <a:t>2/3/2021</a:t>
            </a:fld>
            <a:endParaRPr lang="en-US" dirty="0"/>
          </a:p>
        </p:txBody>
      </p:sp>
      <p:sp>
        <p:nvSpPr>
          <p:cNvPr id="5" name="Footer Placeholder 4">
            <a:extLst>
              <a:ext uri="{FF2B5EF4-FFF2-40B4-BE49-F238E27FC236}">
                <a16:creationId xmlns:a16="http://schemas.microsoft.com/office/drawing/2014/main" id="{845F8EDF-4488-FC46-AB66-6420FF924EF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2F09E10-08E2-B948-9BD6-753CC1612BE5}"/>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402740963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921A12-7082-0741-9CFB-D28182FE715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F7A839-6721-C54D-8D1E-FBDCFD6C4E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898B59-1E32-024C-915A-6CFFC0CAF665}"/>
              </a:ext>
            </a:extLst>
          </p:cNvPr>
          <p:cNvSpPr>
            <a:spLocks noGrp="1"/>
          </p:cNvSpPr>
          <p:nvPr>
            <p:ph type="dt" sz="half" idx="10"/>
          </p:nvPr>
        </p:nvSpPr>
        <p:spPr/>
        <p:txBody>
          <a:bodyPr/>
          <a:lstStyle/>
          <a:p>
            <a:fld id="{C9A35CA0-88A8-4613-B382-1A4B6F85C83F}" type="datetime1">
              <a:rPr lang="en-US" smtClean="0"/>
              <a:t>2/3/2021</a:t>
            </a:fld>
            <a:endParaRPr lang="en-US" dirty="0"/>
          </a:p>
        </p:txBody>
      </p:sp>
      <p:sp>
        <p:nvSpPr>
          <p:cNvPr id="5" name="Footer Placeholder 4">
            <a:extLst>
              <a:ext uri="{FF2B5EF4-FFF2-40B4-BE49-F238E27FC236}">
                <a16:creationId xmlns:a16="http://schemas.microsoft.com/office/drawing/2014/main" id="{D0442F67-B080-1046-AB69-B754DED9960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E7D0619-64BD-5B49-9FE7-239C0581FE74}"/>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1645636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855A31BF-4219-4BFF-B58D-0EA475F211AF}"/>
              </a:ext>
            </a:extLst>
          </p:cNvPr>
          <p:cNvSpPr>
            <a:spLocks noGrp="1"/>
          </p:cNvSpPr>
          <p:nvPr>
            <p:ph type="dt" sz="half" idx="10"/>
          </p:nvPr>
        </p:nvSpPr>
        <p:spPr/>
        <p:txBody>
          <a:bodyPr/>
          <a:lstStyle/>
          <a:p>
            <a:fld id="{4F48A139-F6E5-4B76-A57F-3325361DBB4C}" type="datetime1">
              <a:rPr lang="en-US" smtClean="0"/>
              <a:t>2/3/2021</a:t>
            </a:fld>
            <a:endParaRPr lang="en-US" dirty="0"/>
          </a:p>
        </p:txBody>
      </p:sp>
      <p:sp>
        <p:nvSpPr>
          <p:cNvPr id="6" name="Footer Placeholder 5">
            <a:extLst>
              <a:ext uri="{FF2B5EF4-FFF2-40B4-BE49-F238E27FC236}">
                <a16:creationId xmlns:a16="http://schemas.microsoft.com/office/drawing/2014/main" id="{3C4567DF-0061-497B-B9AE-13463944A79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5E0C7A3-4014-49FF-8791-CEF14ECAC82F}"/>
              </a:ext>
            </a:extLst>
          </p:cNvPr>
          <p:cNvSpPr>
            <a:spLocks noGrp="1"/>
          </p:cNvSpPr>
          <p:nvPr>
            <p:ph type="sldNum" sz="quarter" idx="12"/>
          </p:nvPr>
        </p:nvSpPr>
        <p:spPr>
          <a:xfrm>
            <a:off x="9197829" y="6473390"/>
            <a:ext cx="2743200" cy="365125"/>
          </a:xfrm>
        </p:spPr>
        <p:txBody>
          <a:bodyPr/>
          <a:lstStyle>
            <a:lvl1pPr>
              <a:defRPr sz="1800" b="1"/>
            </a:lvl1pPr>
          </a:lstStyle>
          <a:p>
            <a:fld id="{E8639A79-17D5-C24B-B59B-E0D0FE1FCAEE}" type="slidenum">
              <a:rPr lang="en-US" smtClean="0"/>
              <a:pPr/>
              <a:t>‹#›</a:t>
            </a:fld>
            <a:endParaRPr lang="en-US" b="1" dirty="0"/>
          </a:p>
        </p:txBody>
      </p:sp>
    </p:spTree>
    <p:extLst>
      <p:ext uri="{BB962C8B-B14F-4D97-AF65-F5344CB8AC3E}">
        <p14:creationId xmlns:p14="http://schemas.microsoft.com/office/powerpoint/2010/main" val="969596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1B0D8-8248-724D-B103-03F2973EA6C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1496B0DD-DA96-DC47-91A5-ECB77D70C590}"/>
              </a:ext>
            </a:extLst>
          </p:cNvPr>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88F0D3CC-4437-8B4A-B6B7-3ED85D6023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B6678C3-F127-C746-86EC-D12BE8167A8A}"/>
              </a:ext>
            </a:extLst>
          </p:cNvPr>
          <p:cNvSpPr>
            <a:spLocks noGrp="1"/>
          </p:cNvSpPr>
          <p:nvPr>
            <p:ph type="dt" sz="half" idx="10"/>
          </p:nvPr>
        </p:nvSpPr>
        <p:spPr/>
        <p:txBody>
          <a:bodyPr/>
          <a:lstStyle/>
          <a:p>
            <a:fld id="{18F1E9F1-B157-4958-8048-1FF8AA569888}" type="datetime1">
              <a:rPr lang="en-US" smtClean="0"/>
              <a:t>2/3/2021</a:t>
            </a:fld>
            <a:endParaRPr lang="en-US" dirty="0"/>
          </a:p>
        </p:txBody>
      </p:sp>
      <p:sp>
        <p:nvSpPr>
          <p:cNvPr id="6" name="Footer Placeholder 5">
            <a:extLst>
              <a:ext uri="{FF2B5EF4-FFF2-40B4-BE49-F238E27FC236}">
                <a16:creationId xmlns:a16="http://schemas.microsoft.com/office/drawing/2014/main" id="{1F2D6F5F-121F-2949-9990-4FCCECF2C4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623B59A-B05E-524E-BD53-5BF3769E4BAC}"/>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837070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BA1BD-6A00-BA4F-9D8C-DB8A27B8939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BBC8DCFC-51C0-BC4B-B091-1E3093F25906}"/>
              </a:ext>
            </a:extLst>
          </p:cNvPr>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C91187F-6E7F-584C-BCDF-79E949C4E0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651F072-6233-DF45-9D28-59BDFADDFD6D}"/>
              </a:ext>
            </a:extLst>
          </p:cNvPr>
          <p:cNvSpPr>
            <a:spLocks noGrp="1"/>
          </p:cNvSpPr>
          <p:nvPr>
            <p:ph type="dt" sz="half" idx="10"/>
          </p:nvPr>
        </p:nvSpPr>
        <p:spPr/>
        <p:txBody>
          <a:bodyPr/>
          <a:lstStyle/>
          <a:p>
            <a:fld id="{CE1860E7-0951-4765-9EDF-81DECE225FA2}" type="datetime1">
              <a:rPr lang="en-US" smtClean="0"/>
              <a:t>2/3/2021</a:t>
            </a:fld>
            <a:endParaRPr lang="en-US" dirty="0"/>
          </a:p>
        </p:txBody>
      </p:sp>
      <p:sp>
        <p:nvSpPr>
          <p:cNvPr id="6" name="Footer Placeholder 5">
            <a:extLst>
              <a:ext uri="{FF2B5EF4-FFF2-40B4-BE49-F238E27FC236}">
                <a16:creationId xmlns:a16="http://schemas.microsoft.com/office/drawing/2014/main" id="{49FD0FCD-79F5-8E48-BCE1-C4E9D3912AE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A0FC456-B52A-9F43-8EFD-1534719D89EE}"/>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1803298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EE435E3-0A11-E649-BA52-F3FBF40AB3E9}"/>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4A881AA-DAAD-3B49-8EDB-4B6E5E601B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C811EDA-49CF-2744-A36F-D59E45EE418B}"/>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5A8B6F-50CD-4C70-BBEB-263F0C938D5E}" type="datetime1">
              <a:rPr lang="en-US" smtClean="0"/>
              <a:t>2/3/2021</a:t>
            </a:fld>
            <a:endParaRPr lang="en-US" dirty="0"/>
          </a:p>
        </p:txBody>
      </p:sp>
      <p:sp>
        <p:nvSpPr>
          <p:cNvPr id="5" name="Footer Placeholder 4">
            <a:extLst>
              <a:ext uri="{FF2B5EF4-FFF2-40B4-BE49-F238E27FC236}">
                <a16:creationId xmlns:a16="http://schemas.microsoft.com/office/drawing/2014/main" id="{E8F26A4C-F70D-8742-A0FA-B623F02CC13E}"/>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198DCD5-BD8A-8341-BB44-21A5ACFD350A}"/>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639A79-17D5-C24B-B59B-E0D0FE1FCAEE}" type="slidenum">
              <a:rPr lang="en-US" smtClean="0"/>
              <a:t>‹#›</a:t>
            </a:fld>
            <a:endParaRPr lang="en-US" dirty="0"/>
          </a:p>
        </p:txBody>
      </p:sp>
    </p:spTree>
    <p:extLst>
      <p:ext uri="{BB962C8B-B14F-4D97-AF65-F5344CB8AC3E}">
        <p14:creationId xmlns:p14="http://schemas.microsoft.com/office/powerpoint/2010/main" val="3241565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EE435E3-0A11-E649-BA52-F3FBF40AB3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4A881AA-DAAD-3B49-8EDB-4B6E5E601B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811EDA-49CF-2744-A36F-D59E45EE41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317933-3FD7-4F18-AE16-5B17450CCE7B}" type="datetime1">
              <a:rPr lang="en-US" smtClean="0">
                <a:solidFill>
                  <a:prstClr val="black">
                    <a:tint val="75000"/>
                  </a:prstClr>
                </a:solidFill>
                <a:latin typeface="Calibri"/>
              </a:rPr>
              <a:t>2/3/2021</a:t>
            </a:fld>
            <a:endParaRPr lang="en-US" dirty="0">
              <a:solidFill>
                <a:prstClr val="black">
                  <a:tint val="75000"/>
                </a:prstClr>
              </a:solidFill>
              <a:latin typeface="Calibri"/>
            </a:endParaRPr>
          </a:p>
        </p:txBody>
      </p:sp>
      <p:sp>
        <p:nvSpPr>
          <p:cNvPr id="5" name="Footer Placeholder 4">
            <a:extLst>
              <a:ext uri="{FF2B5EF4-FFF2-40B4-BE49-F238E27FC236}">
                <a16:creationId xmlns:a16="http://schemas.microsoft.com/office/drawing/2014/main" id="{E8F26A4C-F70D-8742-A0FA-B623F02CC1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latin typeface="Calibri"/>
            </a:endParaRPr>
          </a:p>
        </p:txBody>
      </p:sp>
      <p:sp>
        <p:nvSpPr>
          <p:cNvPr id="6" name="Slide Number Placeholder 5">
            <a:extLst>
              <a:ext uri="{FF2B5EF4-FFF2-40B4-BE49-F238E27FC236}">
                <a16:creationId xmlns:a16="http://schemas.microsoft.com/office/drawing/2014/main" id="{E198DCD5-BD8A-8341-BB44-21A5ACFD35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639A79-17D5-C24B-B59B-E0D0FE1FCAEE}"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32415655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EE435E3-0A11-E649-BA52-F3FBF40AB3E9}"/>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4A881AA-DAAD-3B49-8EDB-4B6E5E601B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811EDA-49CF-2744-A36F-D59E45EE418B}"/>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3FE3127-17D0-4450-9C36-AA019178B2F4}" type="datetime1">
              <a:rPr lang="en-US" smtClean="0"/>
              <a:t>2/3/2021</a:t>
            </a:fld>
            <a:endParaRPr lang="en-US" dirty="0"/>
          </a:p>
        </p:txBody>
      </p:sp>
      <p:sp>
        <p:nvSpPr>
          <p:cNvPr id="5" name="Footer Placeholder 4">
            <a:extLst>
              <a:ext uri="{FF2B5EF4-FFF2-40B4-BE49-F238E27FC236}">
                <a16:creationId xmlns:a16="http://schemas.microsoft.com/office/drawing/2014/main" id="{E8F26A4C-F70D-8742-A0FA-B623F02CC13E}"/>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198DCD5-BD8A-8341-BB44-21A5ACFD350A}"/>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8639A79-17D5-C24B-B59B-E0D0FE1FCAEE}" type="slidenum">
              <a:rPr lang="en-US" smtClean="0"/>
              <a:t>‹#›</a:t>
            </a:fld>
            <a:endParaRPr lang="en-US" dirty="0"/>
          </a:p>
        </p:txBody>
      </p:sp>
    </p:spTree>
    <p:extLst>
      <p:ext uri="{BB962C8B-B14F-4D97-AF65-F5344CB8AC3E}">
        <p14:creationId xmlns:p14="http://schemas.microsoft.com/office/powerpoint/2010/main" val="152259716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EE435E3-0A11-E649-BA52-F3FBF40AB3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4A881AA-DAAD-3B49-8EDB-4B6E5E601B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C811EDA-49CF-2744-A36F-D59E45EE41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3499AC-2F38-4E68-BDA9-3CF1A7B55AE4}" type="datetime1">
              <a:rPr lang="en-US" smtClean="0"/>
              <a:t>2/3/2021</a:t>
            </a:fld>
            <a:endParaRPr lang="en-US" dirty="0"/>
          </a:p>
        </p:txBody>
      </p:sp>
      <p:sp>
        <p:nvSpPr>
          <p:cNvPr id="5" name="Footer Placeholder 4">
            <a:extLst>
              <a:ext uri="{FF2B5EF4-FFF2-40B4-BE49-F238E27FC236}">
                <a16:creationId xmlns:a16="http://schemas.microsoft.com/office/drawing/2014/main" id="{E8F26A4C-F70D-8742-A0FA-B623F02CC1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198DCD5-BD8A-8341-BB44-21A5ACFD35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639A79-17D5-C24B-B59B-E0D0FE1FCAEE}" type="slidenum">
              <a:rPr lang="en-US" smtClean="0"/>
              <a:t>‹#›</a:t>
            </a:fld>
            <a:endParaRPr lang="en-US" dirty="0"/>
          </a:p>
        </p:txBody>
      </p:sp>
    </p:spTree>
    <p:extLst>
      <p:ext uri="{BB962C8B-B14F-4D97-AF65-F5344CB8AC3E}">
        <p14:creationId xmlns:p14="http://schemas.microsoft.com/office/powerpoint/2010/main" val="161241538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EE435E3-0A11-E649-BA52-F3FBF40AB3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4A881AA-DAAD-3B49-8EDB-4B6E5E601B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811EDA-49CF-2744-A36F-D59E45EE41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CAE80E-CCF4-4325-BDC1-06EF2C5064CF}" type="datetime1">
              <a:rPr lang="en-US" smtClean="0"/>
              <a:t>2/3/2021</a:t>
            </a:fld>
            <a:endParaRPr lang="en-US" dirty="0"/>
          </a:p>
        </p:txBody>
      </p:sp>
      <p:sp>
        <p:nvSpPr>
          <p:cNvPr id="5" name="Footer Placeholder 4">
            <a:extLst>
              <a:ext uri="{FF2B5EF4-FFF2-40B4-BE49-F238E27FC236}">
                <a16:creationId xmlns:a16="http://schemas.microsoft.com/office/drawing/2014/main" id="{E8F26A4C-F70D-8742-A0FA-B623F02CC1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198DCD5-BD8A-8341-BB44-21A5ACFD35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639A79-17D5-C24B-B59B-E0D0FE1FCAEE}" type="slidenum">
              <a:rPr lang="en-US" smtClean="0"/>
              <a:t>‹#›</a:t>
            </a:fld>
            <a:endParaRPr lang="en-US" dirty="0"/>
          </a:p>
        </p:txBody>
      </p:sp>
    </p:spTree>
    <p:extLst>
      <p:ext uri="{BB962C8B-B14F-4D97-AF65-F5344CB8AC3E}">
        <p14:creationId xmlns:p14="http://schemas.microsoft.com/office/powerpoint/2010/main" val="392298482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EE435E3-0A11-E649-BA52-F3FBF40AB3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4A881AA-DAAD-3B49-8EDB-4B6E5E601B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811EDA-49CF-2744-A36F-D59E45EE41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A5A257-8760-4589-97F9-229586D6D976}" type="datetime1">
              <a:rPr lang="en-US" smtClean="0"/>
              <a:t>2/3/2021</a:t>
            </a:fld>
            <a:endParaRPr lang="en-US" dirty="0"/>
          </a:p>
        </p:txBody>
      </p:sp>
      <p:sp>
        <p:nvSpPr>
          <p:cNvPr id="5" name="Footer Placeholder 4">
            <a:extLst>
              <a:ext uri="{FF2B5EF4-FFF2-40B4-BE49-F238E27FC236}">
                <a16:creationId xmlns:a16="http://schemas.microsoft.com/office/drawing/2014/main" id="{E8F26A4C-F70D-8742-A0FA-B623F02CC1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198DCD5-BD8A-8341-BB44-21A5ACFD35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639A79-17D5-C24B-B59B-E0D0FE1FCAEE}" type="slidenum">
              <a:rPr lang="en-US" smtClean="0"/>
              <a:t>‹#›</a:t>
            </a:fld>
            <a:endParaRPr lang="en-US" dirty="0"/>
          </a:p>
        </p:txBody>
      </p:sp>
    </p:spTree>
    <p:extLst>
      <p:ext uri="{BB962C8B-B14F-4D97-AF65-F5344CB8AC3E}">
        <p14:creationId xmlns:p14="http://schemas.microsoft.com/office/powerpoint/2010/main" val="258342494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themeOverride" Target="../theme/themeOverride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9.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s://www.198.org.uk/wp-content/uploads/2019/04/Young-Lambeth-Co-op_Arts-Strategy_April-2018_A5_e-version1.pdf"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s://www.198.org.uk/wp-content/uploads/2020/01/AWD_198-CAL_SOCIAL-IMPACT-REPORT-2016-2019_digital.pdf"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8" Type="http://schemas.openxmlformats.org/officeDocument/2006/relationships/hyperlink" Target="https://www.resourcecentre.org.uk/information/writing-a-funding-application/" TargetMode="External"/><Relationship Id="rId3" Type="http://schemas.openxmlformats.org/officeDocument/2006/relationships/hyperlink" Target="https://www.ubele.org/covid19-supporting-bame-communities" TargetMode="External"/><Relationship Id="rId7" Type="http://schemas.openxmlformats.org/officeDocument/2006/relationships/hyperlink" Target="http://www.fundingcentral.org.uk/" TargetMode="External"/><Relationship Id="rId2" Type="http://schemas.openxmlformats.org/officeDocument/2006/relationships/image" Target="../media/image3.png"/><Relationship Id="rId1" Type="http://schemas.openxmlformats.org/officeDocument/2006/relationships/slideLayout" Target="../slideLayouts/slideLayout29.xml"/><Relationship Id="rId6" Type="http://schemas.openxmlformats.org/officeDocument/2006/relationships/hyperlink" Target="https://sparkandco.co.uk/" TargetMode="External"/><Relationship Id="rId5" Type="http://schemas.openxmlformats.org/officeDocument/2006/relationships/hyperlink" Target="http://www.covid19funders.org.uk/" TargetMode="External"/><Relationship Id="rId4" Type="http://schemas.openxmlformats.org/officeDocument/2006/relationships/hyperlink" Target="https://londoncf.org.uk/" TargetMode="External"/><Relationship Id="rId9" Type="http://schemas.openxmlformats.org/officeDocument/2006/relationships/hyperlink" Target="http://www.equinoxconsulting.net/resources/managementguides/budgeting.pdf" TargetMode="Externa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2" Type="http://schemas.openxmlformats.org/officeDocument/2006/relationships/image" Target="../media/image1.png"/><Relationship Id="rId1" Type="http://schemas.openxmlformats.org/officeDocument/2006/relationships/slideLayout" Target="../slideLayouts/slideLayout19.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ED0AB"/>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2A0E4E09-FC02-4ADC-951A-3FFA90B6FE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47003C1-7F0E-459A-8E73-56975C821B2E}"/>
              </a:ext>
            </a:extLst>
          </p:cNvPr>
          <p:cNvSpPr>
            <a:spLocks noGrp="1"/>
          </p:cNvSpPr>
          <p:nvPr>
            <p:ph type="ctrTitle"/>
          </p:nvPr>
        </p:nvSpPr>
        <p:spPr>
          <a:xfrm>
            <a:off x="6095696" y="1099671"/>
            <a:ext cx="5432915" cy="3367554"/>
          </a:xfrm>
        </p:spPr>
        <p:txBody>
          <a:bodyPr anchor="b">
            <a:normAutofit/>
          </a:bodyPr>
          <a:lstStyle/>
          <a:p>
            <a:pPr algn="l"/>
            <a:r>
              <a:rPr lang="en-GB" sz="5600" b="1" dirty="0">
                <a:latin typeface="Trebuchet MS" panose="020B0603020202020204" pitchFamily="34" charset="0"/>
              </a:rPr>
              <a:t>Mali Enterprising Leaders </a:t>
            </a:r>
            <a:br>
              <a:rPr lang="en-GB" sz="5600" b="1" dirty="0">
                <a:latin typeface="Trebuchet MS" panose="020B0603020202020204" pitchFamily="34" charset="0"/>
              </a:rPr>
            </a:br>
            <a:r>
              <a:rPr lang="en-GB" sz="5600" b="1" dirty="0">
                <a:latin typeface="Trebuchet MS" panose="020B0603020202020204" pitchFamily="34" charset="0"/>
              </a:rPr>
              <a:t>(MEL)-England </a:t>
            </a:r>
          </a:p>
        </p:txBody>
      </p:sp>
      <p:sp>
        <p:nvSpPr>
          <p:cNvPr id="3" name="Subtitle 2">
            <a:extLst>
              <a:ext uri="{FF2B5EF4-FFF2-40B4-BE49-F238E27FC236}">
                <a16:creationId xmlns:a16="http://schemas.microsoft.com/office/drawing/2014/main" id="{004E0702-CD3B-437C-9E46-C71124170B3A}"/>
              </a:ext>
            </a:extLst>
          </p:cNvPr>
          <p:cNvSpPr>
            <a:spLocks noGrp="1"/>
          </p:cNvSpPr>
          <p:nvPr>
            <p:ph type="subTitle" idx="1"/>
          </p:nvPr>
        </p:nvSpPr>
        <p:spPr>
          <a:xfrm>
            <a:off x="6095695" y="4665529"/>
            <a:ext cx="6095695" cy="1517088"/>
          </a:xfrm>
        </p:spPr>
        <p:txBody>
          <a:bodyPr>
            <a:normAutofit/>
          </a:bodyPr>
          <a:lstStyle/>
          <a:p>
            <a:pPr algn="l"/>
            <a:r>
              <a:rPr lang="en-GB" b="1" dirty="0">
                <a:latin typeface="Trebuchet MS" panose="020B0603020202020204" pitchFamily="34" charset="0"/>
              </a:rPr>
              <a:t>Webinar #20 Explaining Social Impact </a:t>
            </a:r>
          </a:p>
          <a:p>
            <a:pPr algn="l"/>
            <a:r>
              <a:rPr lang="en-GB" b="1" dirty="0">
                <a:latin typeface="Trebuchet MS" panose="020B0603020202020204" pitchFamily="34" charset="0"/>
              </a:rPr>
              <a:t>Date 3rd February 2021</a:t>
            </a:r>
          </a:p>
          <a:p>
            <a:pPr algn="l"/>
            <a:r>
              <a:rPr lang="en-GB" b="1" dirty="0">
                <a:latin typeface="Trebuchet MS" panose="020B0603020202020204" pitchFamily="34" charset="0"/>
              </a:rPr>
              <a:t>3.30pm </a:t>
            </a:r>
            <a:r>
              <a:rPr lang="en-US" b="1" dirty="0">
                <a:latin typeface="Trebuchet MS" panose="020B0603020202020204" pitchFamily="34" charset="0"/>
              </a:rPr>
              <a:t>–</a:t>
            </a:r>
            <a:r>
              <a:rPr lang="en-GB" b="1" dirty="0">
                <a:latin typeface="Trebuchet MS" panose="020B0603020202020204" pitchFamily="34" charset="0"/>
              </a:rPr>
              <a:t> 5.00pm</a:t>
            </a:r>
          </a:p>
        </p:txBody>
      </p:sp>
      <p:sp>
        <p:nvSpPr>
          <p:cNvPr id="22" name="Freeform: Shape 21">
            <a:extLst>
              <a:ext uri="{FF2B5EF4-FFF2-40B4-BE49-F238E27FC236}">
                <a16:creationId xmlns:a16="http://schemas.microsoft.com/office/drawing/2014/main" id="{9453FF84-60C1-4EA8-B49B-1B8C2D0C5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5859484" cy="6857997"/>
          </a:xfrm>
          <a:custGeom>
            <a:avLst/>
            <a:gdLst>
              <a:gd name="connsiteX0" fmla="*/ 3198825 w 5859484"/>
              <a:gd name="connsiteY0" fmla="*/ 0 h 6857997"/>
              <a:gd name="connsiteX1" fmla="*/ 3962351 w 5859484"/>
              <a:gd name="connsiteY1" fmla="*/ 0 h 6857997"/>
              <a:gd name="connsiteX2" fmla="*/ 4129776 w 5859484"/>
              <a:gd name="connsiteY2" fmla="*/ 128761 h 6857997"/>
              <a:gd name="connsiteX3" fmla="*/ 5859484 w 5859484"/>
              <a:gd name="connsiteY3" fmla="*/ 3718209 h 6857997"/>
              <a:gd name="connsiteX4" fmla="*/ 4624700 w 5859484"/>
              <a:gd name="connsiteY4" fmla="*/ 6845880 h 6857997"/>
              <a:gd name="connsiteX5" fmla="*/ 4612896 w 5859484"/>
              <a:gd name="connsiteY5" fmla="*/ 6857997 h 6857997"/>
              <a:gd name="connsiteX6" fmla="*/ 4017658 w 5859484"/>
              <a:gd name="connsiteY6" fmla="*/ 6857997 h 6857997"/>
              <a:gd name="connsiteX7" fmla="*/ 4173230 w 5859484"/>
              <a:gd name="connsiteY7" fmla="*/ 6719623 h 6857997"/>
              <a:gd name="connsiteX8" fmla="*/ 5443583 w 5859484"/>
              <a:gd name="connsiteY8" fmla="*/ 3718209 h 6857997"/>
              <a:gd name="connsiteX9" fmla="*/ 3355352 w 5859484"/>
              <a:gd name="connsiteY9" fmla="*/ 88079 h 6857997"/>
              <a:gd name="connsiteX10" fmla="*/ 0 w 5859484"/>
              <a:gd name="connsiteY10" fmla="*/ 0 h 6857997"/>
              <a:gd name="connsiteX11" fmla="*/ 2941255 w 5859484"/>
              <a:gd name="connsiteY11" fmla="*/ 0 h 6857997"/>
              <a:gd name="connsiteX12" fmla="*/ 3117080 w 5859484"/>
              <a:gd name="connsiteY12" fmla="*/ 88129 h 6857997"/>
              <a:gd name="connsiteX13" fmla="*/ 5324754 w 5859484"/>
              <a:gd name="connsiteY13" fmla="*/ 3718209 h 6857997"/>
              <a:gd name="connsiteX14" fmla="*/ 4089206 w 5859484"/>
              <a:gd name="connsiteY14" fmla="*/ 6637392 h 6857997"/>
              <a:gd name="connsiteX15" fmla="*/ 3841183 w 5859484"/>
              <a:gd name="connsiteY15" fmla="*/ 6857997 h 6857997"/>
              <a:gd name="connsiteX16" fmla="*/ 0 w 5859484"/>
              <a:gd name="connsiteY16" fmla="*/ 6857997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859484" h="6857997">
                <a:moveTo>
                  <a:pt x="3198825" y="0"/>
                </a:moveTo>
                <a:lnTo>
                  <a:pt x="3962351" y="0"/>
                </a:lnTo>
                <a:lnTo>
                  <a:pt x="4129776" y="128761"/>
                </a:lnTo>
                <a:cubicBezTo>
                  <a:pt x="5186152" y="981944"/>
                  <a:pt x="5859484" y="2273123"/>
                  <a:pt x="5859484" y="3718209"/>
                </a:cubicBezTo>
                <a:cubicBezTo>
                  <a:pt x="5859484" y="4922447"/>
                  <a:pt x="5391893" y="6019805"/>
                  <a:pt x="4624700" y="6845880"/>
                </a:cubicBezTo>
                <a:lnTo>
                  <a:pt x="4612896" y="6857997"/>
                </a:lnTo>
                <a:lnTo>
                  <a:pt x="4017658" y="6857997"/>
                </a:lnTo>
                <a:lnTo>
                  <a:pt x="4173230" y="6719623"/>
                </a:lnTo>
                <a:cubicBezTo>
                  <a:pt x="4958119" y="5951494"/>
                  <a:pt x="5443583" y="4890334"/>
                  <a:pt x="5443583" y="3718209"/>
                </a:cubicBezTo>
                <a:cubicBezTo>
                  <a:pt x="5443583" y="2179795"/>
                  <a:pt x="4607295" y="832535"/>
                  <a:pt x="3355352" y="88079"/>
                </a:cubicBezTo>
                <a:close/>
                <a:moveTo>
                  <a:pt x="0" y="0"/>
                </a:moveTo>
                <a:lnTo>
                  <a:pt x="2941255" y="0"/>
                </a:lnTo>
                <a:lnTo>
                  <a:pt x="3117080" y="88129"/>
                </a:lnTo>
                <a:cubicBezTo>
                  <a:pt x="4432070" y="787221"/>
                  <a:pt x="5324754" y="2150692"/>
                  <a:pt x="5324754" y="3718209"/>
                </a:cubicBezTo>
                <a:cubicBezTo>
                  <a:pt x="5324754" y="4858221"/>
                  <a:pt x="4852591" y="5890308"/>
                  <a:pt x="4089206" y="6637392"/>
                </a:cubicBezTo>
                <a:lnTo>
                  <a:pt x="3841183" y="6857997"/>
                </a:lnTo>
                <a:lnTo>
                  <a:pt x="0" y="6857997"/>
                </a:lnTo>
                <a:close/>
              </a:path>
            </a:pathLst>
          </a:custGeom>
          <a:solidFill>
            <a:schemeClr val="tx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 name="Picture 3" descr="Logo, icon&#10;&#10;Description automatically generated">
            <a:extLst>
              <a:ext uri="{FF2B5EF4-FFF2-40B4-BE49-F238E27FC236}">
                <a16:creationId xmlns:a16="http://schemas.microsoft.com/office/drawing/2014/main" id="{38559AD8-1CA9-412D-BCA4-31E528EB848D}"/>
              </a:ext>
            </a:extLst>
          </p:cNvPr>
          <p:cNvPicPr/>
          <p:nvPr/>
        </p:nvPicPr>
        <p:blipFill rotWithShape="1">
          <a:blip r:embed="rId2" cstate="print">
            <a:extLst>
              <a:ext uri="{28A0092B-C50C-407E-A947-70E740481C1C}">
                <a14:useLocalDpi xmlns:a14="http://schemas.microsoft.com/office/drawing/2010/main" val="0"/>
              </a:ext>
            </a:extLst>
          </a:blip>
          <a:srcRect l="8497" r="6841"/>
          <a:stretch/>
        </p:blipFill>
        <p:spPr bwMode="auto">
          <a:xfrm>
            <a:off x="1" y="2"/>
            <a:ext cx="6095695" cy="6857997"/>
          </a:xfrm>
          <a:custGeom>
            <a:avLst/>
            <a:gdLst/>
            <a:ahLst/>
            <a:cxnLst/>
            <a:rect l="l" t="t" r="r" b="b"/>
            <a:pathLst>
              <a:path w="6095695" h="6857997">
                <a:moveTo>
                  <a:pt x="3435036" y="0"/>
                </a:moveTo>
                <a:lnTo>
                  <a:pt x="4198562" y="0"/>
                </a:lnTo>
                <a:lnTo>
                  <a:pt x="4365987" y="128761"/>
                </a:lnTo>
                <a:cubicBezTo>
                  <a:pt x="5422363" y="981944"/>
                  <a:pt x="6095695" y="2273123"/>
                  <a:pt x="6095695" y="3718209"/>
                </a:cubicBezTo>
                <a:cubicBezTo>
                  <a:pt x="6095695" y="4922447"/>
                  <a:pt x="5628104" y="6019805"/>
                  <a:pt x="4860911" y="6845880"/>
                </a:cubicBezTo>
                <a:lnTo>
                  <a:pt x="4849107" y="6857997"/>
                </a:lnTo>
                <a:lnTo>
                  <a:pt x="4253869" y="6857997"/>
                </a:lnTo>
                <a:lnTo>
                  <a:pt x="4409441" y="6719623"/>
                </a:lnTo>
                <a:cubicBezTo>
                  <a:pt x="5194330" y="5951494"/>
                  <a:pt x="5679794" y="4890334"/>
                  <a:pt x="5679794" y="3718209"/>
                </a:cubicBezTo>
                <a:cubicBezTo>
                  <a:pt x="5679794" y="2179795"/>
                  <a:pt x="4843506" y="832535"/>
                  <a:pt x="3591563" y="88079"/>
                </a:cubicBezTo>
                <a:close/>
                <a:moveTo>
                  <a:pt x="0" y="0"/>
                </a:moveTo>
                <a:lnTo>
                  <a:pt x="3177466" y="0"/>
                </a:lnTo>
                <a:lnTo>
                  <a:pt x="3353291" y="88129"/>
                </a:lnTo>
                <a:cubicBezTo>
                  <a:pt x="4668281" y="787221"/>
                  <a:pt x="5560965" y="2150692"/>
                  <a:pt x="5560965" y="3718209"/>
                </a:cubicBezTo>
                <a:cubicBezTo>
                  <a:pt x="5560965" y="4858221"/>
                  <a:pt x="5088802" y="5890308"/>
                  <a:pt x="4325417" y="6637392"/>
                </a:cubicBezTo>
                <a:lnTo>
                  <a:pt x="4077394" y="6857997"/>
                </a:lnTo>
                <a:lnTo>
                  <a:pt x="0" y="6857997"/>
                </a:lnTo>
                <a:close/>
              </a:path>
            </a:pathLst>
          </a:custGeom>
          <a:noFill/>
        </p:spPr>
      </p:pic>
    </p:spTree>
    <p:extLst>
      <p:ext uri="{BB962C8B-B14F-4D97-AF65-F5344CB8AC3E}">
        <p14:creationId xmlns:p14="http://schemas.microsoft.com/office/powerpoint/2010/main" val="348016517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07556" y="2742013"/>
            <a:ext cx="18466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Title 2">
            <a:extLst>
              <a:ext uri="{FF2B5EF4-FFF2-40B4-BE49-F238E27FC236}">
                <a16:creationId xmlns:a16="http://schemas.microsoft.com/office/drawing/2014/main" id="{D7D62E90-FD56-4E20-ACEC-A361672CF49A}"/>
              </a:ext>
            </a:extLst>
          </p:cNvPr>
          <p:cNvSpPr>
            <a:spLocks noGrp="1"/>
          </p:cNvSpPr>
          <p:nvPr>
            <p:ph type="title"/>
          </p:nvPr>
        </p:nvSpPr>
        <p:spPr>
          <a:xfrm>
            <a:off x="2508299" y="612396"/>
            <a:ext cx="7175402" cy="645952"/>
          </a:xfrm>
        </p:spPr>
        <p:txBody>
          <a:bodyPr>
            <a:normAutofit/>
          </a:bodyPr>
          <a:lstStyle/>
          <a:p>
            <a:pPr algn="ctr"/>
            <a:r>
              <a:rPr lang="en-GB" sz="3600" b="1" dirty="0">
                <a:latin typeface="Trebuchet MS" panose="020B0603020202020204" pitchFamily="34" charset="0"/>
              </a:rPr>
              <a:t>Verifiable indicators</a:t>
            </a:r>
          </a:p>
        </p:txBody>
      </p:sp>
      <p:graphicFrame>
        <p:nvGraphicFramePr>
          <p:cNvPr id="4" name="Content Placeholder 3">
            <a:extLst>
              <a:ext uri="{FF2B5EF4-FFF2-40B4-BE49-F238E27FC236}">
                <a16:creationId xmlns:a16="http://schemas.microsoft.com/office/drawing/2014/main" id="{9415DE1B-BE95-41F8-93FC-E23AD3E11335}"/>
              </a:ext>
            </a:extLst>
          </p:cNvPr>
          <p:cNvGraphicFramePr>
            <a:graphicFrameLocks noGrp="1"/>
          </p:cNvGraphicFramePr>
          <p:nvPr>
            <p:ph idx="1"/>
            <p:extLst>
              <p:ext uri="{D42A27DB-BD31-4B8C-83A1-F6EECF244321}">
                <p14:modId xmlns:p14="http://schemas.microsoft.com/office/powerpoint/2010/main" val="2515071989"/>
              </p:ext>
            </p:extLst>
          </p:nvPr>
        </p:nvGraphicFramePr>
        <p:xfrm>
          <a:off x="662940" y="2064274"/>
          <a:ext cx="10835640" cy="4163598"/>
        </p:xfrm>
        <a:graphic>
          <a:graphicData uri="http://schemas.openxmlformats.org/drawingml/2006/table">
            <a:tbl>
              <a:tblPr firstRow="1" firstCol="1" lastRow="1" lastCol="1" bandRow="1" bandCol="1">
                <a:tableStyleId>{5C22544A-7EE6-4342-B048-85BDC9FD1C3A}</a:tableStyleId>
              </a:tblPr>
              <a:tblGrid>
                <a:gridCol w="2434590">
                  <a:extLst>
                    <a:ext uri="{9D8B030D-6E8A-4147-A177-3AD203B41FA5}">
                      <a16:colId xmlns:a16="http://schemas.microsoft.com/office/drawing/2014/main" val="3504781690"/>
                    </a:ext>
                  </a:extLst>
                </a:gridCol>
                <a:gridCol w="2446020">
                  <a:extLst>
                    <a:ext uri="{9D8B030D-6E8A-4147-A177-3AD203B41FA5}">
                      <a16:colId xmlns:a16="http://schemas.microsoft.com/office/drawing/2014/main" val="40504669"/>
                    </a:ext>
                  </a:extLst>
                </a:gridCol>
                <a:gridCol w="5955030">
                  <a:extLst>
                    <a:ext uri="{9D8B030D-6E8A-4147-A177-3AD203B41FA5}">
                      <a16:colId xmlns:a16="http://schemas.microsoft.com/office/drawing/2014/main" val="773430466"/>
                    </a:ext>
                  </a:extLst>
                </a:gridCol>
              </a:tblGrid>
              <a:tr h="885527">
                <a:tc>
                  <a:txBody>
                    <a:bodyPr/>
                    <a:lstStyle/>
                    <a:p>
                      <a:pPr algn="just"/>
                      <a:r>
                        <a:rPr lang="en-GB" sz="2400" dirty="0">
                          <a:effectLst/>
                          <a:latin typeface="Trebuchet MS" panose="020B0603020202020204" pitchFamily="34" charset="0"/>
                        </a:rPr>
                        <a:t>objectives</a:t>
                      </a:r>
                      <a:endParaRPr lang="en-GB" sz="24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en-GB" sz="2400" dirty="0">
                          <a:effectLst/>
                          <a:latin typeface="Trebuchet MS" panose="020B0603020202020204" pitchFamily="34" charset="0"/>
                        </a:rPr>
                        <a:t>Measurement indicators</a:t>
                      </a:r>
                      <a:endParaRPr lang="en-GB" sz="24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en-GB" sz="2400" dirty="0">
                          <a:effectLst/>
                          <a:latin typeface="Trebuchet MS" panose="020B0603020202020204" pitchFamily="34" charset="0"/>
                        </a:rPr>
                        <a:t>verification</a:t>
                      </a:r>
                      <a:endParaRPr lang="en-GB" sz="24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8078757"/>
                  </a:ext>
                </a:extLst>
              </a:tr>
              <a:tr h="588143">
                <a:tc>
                  <a:txBody>
                    <a:bodyPr/>
                    <a:lstStyle/>
                    <a:p>
                      <a:pPr algn="just"/>
                      <a:r>
                        <a:rPr lang="en-GB" sz="2400" dirty="0">
                          <a:effectLst/>
                          <a:latin typeface="Trebuchet MS" panose="020B0603020202020204" pitchFamily="34" charset="0"/>
                        </a:rPr>
                        <a:t>goals</a:t>
                      </a:r>
                      <a:endParaRPr lang="en-GB" sz="24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en-GB" sz="2400" dirty="0">
                          <a:effectLst/>
                          <a:latin typeface="Trebuchet MS" panose="020B0603020202020204" pitchFamily="34" charset="0"/>
                        </a:rPr>
                        <a:t>impact</a:t>
                      </a:r>
                      <a:endParaRPr lang="en-GB" sz="24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en-GB" sz="2400" dirty="0">
                          <a:effectLst/>
                          <a:latin typeface="Trebuchet MS" panose="020B0603020202020204" pitchFamily="34" charset="0"/>
                        </a:rPr>
                        <a:t>Long term statistics</a:t>
                      </a:r>
                      <a:endParaRPr lang="en-GB" sz="24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val="4206980511"/>
                  </a:ext>
                </a:extLst>
              </a:tr>
              <a:tr h="388313">
                <a:tc>
                  <a:txBody>
                    <a:bodyPr/>
                    <a:lstStyle/>
                    <a:p>
                      <a:pPr algn="just"/>
                      <a:r>
                        <a:rPr lang="en-GB" sz="2400" dirty="0">
                          <a:effectLst/>
                          <a:latin typeface="Trebuchet MS" panose="020B0603020202020204" pitchFamily="34" charset="0"/>
                        </a:rPr>
                        <a:t>purpose</a:t>
                      </a:r>
                      <a:endParaRPr lang="en-GB" sz="24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en-GB" sz="2400" dirty="0">
                          <a:effectLst/>
                          <a:latin typeface="Trebuchet MS" panose="020B0603020202020204" pitchFamily="34" charset="0"/>
                        </a:rPr>
                        <a:t>effects</a:t>
                      </a:r>
                      <a:endParaRPr lang="en-GB" sz="24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en-GB" sz="2400" dirty="0">
                          <a:effectLst/>
                          <a:latin typeface="Trebuchet MS" panose="020B0603020202020204" pitchFamily="34" charset="0"/>
                        </a:rPr>
                        <a:t>Social and economic changes</a:t>
                      </a:r>
                      <a:endParaRPr lang="en-GB" sz="24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val="96658733"/>
                  </a:ext>
                </a:extLst>
              </a:tr>
              <a:tr h="885527">
                <a:tc>
                  <a:txBody>
                    <a:bodyPr/>
                    <a:lstStyle/>
                    <a:p>
                      <a:pPr algn="just"/>
                      <a:r>
                        <a:rPr lang="en-GB" sz="2400" dirty="0">
                          <a:effectLst/>
                          <a:latin typeface="Trebuchet MS" panose="020B0603020202020204" pitchFamily="34" charset="0"/>
                        </a:rPr>
                        <a:t>outputs</a:t>
                      </a:r>
                      <a:endParaRPr lang="en-GB" sz="24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en-GB" sz="2400" dirty="0">
                          <a:effectLst/>
                          <a:latin typeface="Trebuchet MS" panose="020B0603020202020204" pitchFamily="34" charset="0"/>
                        </a:rPr>
                        <a:t>outcomes</a:t>
                      </a:r>
                      <a:endParaRPr lang="en-GB" sz="24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en-GB" sz="2400" dirty="0">
                          <a:effectLst/>
                          <a:latin typeface="Trebuchet MS" panose="020B0603020202020204" pitchFamily="34" charset="0"/>
                        </a:rPr>
                        <a:t>Internal reports based on numbers beneficiaries say</a:t>
                      </a:r>
                      <a:endParaRPr lang="en-GB" sz="24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val="501287845"/>
                  </a:ext>
                </a:extLst>
              </a:tr>
              <a:tr h="885527">
                <a:tc>
                  <a:txBody>
                    <a:bodyPr/>
                    <a:lstStyle/>
                    <a:p>
                      <a:pPr algn="just"/>
                      <a:r>
                        <a:rPr lang="en-GB" sz="2400" dirty="0">
                          <a:effectLst/>
                          <a:latin typeface="Trebuchet MS" panose="020B0603020202020204" pitchFamily="34" charset="0"/>
                        </a:rPr>
                        <a:t>activities</a:t>
                      </a:r>
                      <a:endParaRPr lang="en-GB" sz="24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en-GB" sz="2400" dirty="0">
                          <a:effectLst/>
                          <a:latin typeface="Trebuchet MS" panose="020B0603020202020204" pitchFamily="34" charset="0"/>
                        </a:rPr>
                        <a:t>process</a:t>
                      </a:r>
                      <a:endParaRPr lang="en-GB" sz="24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en-GB" sz="2400" dirty="0">
                          <a:effectLst/>
                          <a:latin typeface="Trebuchet MS" panose="020B0603020202020204" pitchFamily="34" charset="0"/>
                        </a:rPr>
                        <a:t>Combination of staff, marketing and schedules</a:t>
                      </a:r>
                      <a:endParaRPr lang="en-GB" sz="24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val="3823386816"/>
                  </a:ext>
                </a:extLst>
              </a:tr>
              <a:tr h="530561">
                <a:tc>
                  <a:txBody>
                    <a:bodyPr/>
                    <a:lstStyle/>
                    <a:p>
                      <a:pPr algn="just"/>
                      <a:r>
                        <a:rPr lang="en-GB" sz="2400" dirty="0">
                          <a:effectLst/>
                          <a:latin typeface="Trebuchet MS" panose="020B0603020202020204" pitchFamily="34" charset="0"/>
                        </a:rPr>
                        <a:t>inputs</a:t>
                      </a:r>
                      <a:endParaRPr lang="en-GB" sz="24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en-GB" sz="2400" dirty="0">
                          <a:effectLst/>
                          <a:latin typeface="Trebuchet MS" panose="020B0603020202020204" pitchFamily="34" charset="0"/>
                        </a:rPr>
                        <a:t>resources</a:t>
                      </a:r>
                      <a:endParaRPr lang="en-GB" sz="24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en-GB" sz="2400" dirty="0">
                          <a:effectLst/>
                          <a:latin typeface="Trebuchet MS" panose="020B0603020202020204" pitchFamily="34" charset="0"/>
                        </a:rPr>
                        <a:t>Financial accounts of money spent</a:t>
                      </a:r>
                      <a:endParaRPr lang="en-GB" sz="24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44145029"/>
                  </a:ext>
                </a:extLst>
              </a:tr>
            </a:tbl>
          </a:graphicData>
        </a:graphic>
      </p:graphicFrame>
      <p:sp>
        <p:nvSpPr>
          <p:cNvPr id="5" name="Slide Number Placeholder 4">
            <a:extLst>
              <a:ext uri="{FF2B5EF4-FFF2-40B4-BE49-F238E27FC236}">
                <a16:creationId xmlns:a16="http://schemas.microsoft.com/office/drawing/2014/main" id="{89CCF2C1-5B06-4E74-A027-5663B200B2CE}"/>
              </a:ext>
            </a:extLst>
          </p:cNvPr>
          <p:cNvSpPr>
            <a:spLocks noGrp="1"/>
          </p:cNvSpPr>
          <p:nvPr>
            <p:ph type="sldNum" sz="quarter" idx="12"/>
          </p:nvPr>
        </p:nvSpPr>
        <p:spPr/>
        <p:txBody>
          <a:bodyPr/>
          <a:lstStyle/>
          <a:p>
            <a:fld id="{E8639A79-17D5-C24B-B59B-E0D0FE1FCAEE}" type="slidenum">
              <a:rPr lang="en-US" smtClean="0"/>
              <a:t>10</a:t>
            </a:fld>
            <a:endParaRPr lang="en-US" dirty="0"/>
          </a:p>
        </p:txBody>
      </p:sp>
    </p:spTree>
    <p:extLst>
      <p:ext uri="{BB962C8B-B14F-4D97-AF65-F5344CB8AC3E}">
        <p14:creationId xmlns:p14="http://schemas.microsoft.com/office/powerpoint/2010/main" val="3148417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07556" y="2742013"/>
            <a:ext cx="18466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Title 2">
            <a:extLst>
              <a:ext uri="{FF2B5EF4-FFF2-40B4-BE49-F238E27FC236}">
                <a16:creationId xmlns:a16="http://schemas.microsoft.com/office/drawing/2014/main" id="{D7D62E90-FD56-4E20-ACEC-A361672CF49A}"/>
              </a:ext>
            </a:extLst>
          </p:cNvPr>
          <p:cNvSpPr>
            <a:spLocks noGrp="1"/>
          </p:cNvSpPr>
          <p:nvPr>
            <p:ph type="title"/>
          </p:nvPr>
        </p:nvSpPr>
        <p:spPr>
          <a:xfrm>
            <a:off x="2508298" y="739173"/>
            <a:ext cx="7175402" cy="370059"/>
          </a:xfrm>
        </p:spPr>
        <p:txBody>
          <a:bodyPr>
            <a:normAutofit fontScale="90000"/>
          </a:bodyPr>
          <a:lstStyle/>
          <a:p>
            <a:pPr algn="ctr"/>
            <a:r>
              <a:rPr lang="en-GB" sz="3600" b="1" dirty="0">
                <a:latin typeface="Trebuchet MS" panose="020B0603020202020204" pitchFamily="34" charset="0"/>
              </a:rPr>
              <a:t>From problem to objectives</a:t>
            </a:r>
          </a:p>
        </p:txBody>
      </p:sp>
      <p:graphicFrame>
        <p:nvGraphicFramePr>
          <p:cNvPr id="4" name="Content Placeholder 3">
            <a:extLst>
              <a:ext uri="{FF2B5EF4-FFF2-40B4-BE49-F238E27FC236}">
                <a16:creationId xmlns:a16="http://schemas.microsoft.com/office/drawing/2014/main" id="{409BCB60-F4B8-4677-B4E5-535481DDFD66}"/>
              </a:ext>
            </a:extLst>
          </p:cNvPr>
          <p:cNvGraphicFramePr>
            <a:graphicFrameLocks noGrp="1"/>
          </p:cNvGraphicFramePr>
          <p:nvPr>
            <p:ph idx="1"/>
            <p:extLst>
              <p:ext uri="{D42A27DB-BD31-4B8C-83A1-F6EECF244321}">
                <p14:modId xmlns:p14="http://schemas.microsoft.com/office/powerpoint/2010/main" val="1388720807"/>
              </p:ext>
            </p:extLst>
          </p:nvPr>
        </p:nvGraphicFramePr>
        <p:xfrm>
          <a:off x="629173" y="1192501"/>
          <a:ext cx="10863743" cy="5223316"/>
        </p:xfrm>
        <a:graphic>
          <a:graphicData uri="http://schemas.openxmlformats.org/drawingml/2006/table">
            <a:tbl>
              <a:tblPr firstRow="1" firstCol="1" lastRow="1" lastCol="1" bandRow="1" bandCol="1">
                <a:tableStyleId>{5C22544A-7EE6-4342-B048-85BDC9FD1C3A}</a:tableStyleId>
              </a:tblPr>
              <a:tblGrid>
                <a:gridCol w="2185997">
                  <a:extLst>
                    <a:ext uri="{9D8B030D-6E8A-4147-A177-3AD203B41FA5}">
                      <a16:colId xmlns:a16="http://schemas.microsoft.com/office/drawing/2014/main" val="754330574"/>
                    </a:ext>
                  </a:extLst>
                </a:gridCol>
                <a:gridCol w="8677746">
                  <a:extLst>
                    <a:ext uri="{9D8B030D-6E8A-4147-A177-3AD203B41FA5}">
                      <a16:colId xmlns:a16="http://schemas.microsoft.com/office/drawing/2014/main" val="1107170087"/>
                    </a:ext>
                  </a:extLst>
                </a:gridCol>
              </a:tblGrid>
              <a:tr h="346516">
                <a:tc>
                  <a:txBody>
                    <a:bodyPr/>
                    <a:lstStyle/>
                    <a:p>
                      <a:pPr algn="just"/>
                      <a:r>
                        <a:rPr lang="en-GB" sz="2000" dirty="0">
                          <a:effectLst/>
                          <a:latin typeface="Trebuchet MS" panose="020B0603020202020204" pitchFamily="34" charset="0"/>
                        </a:rPr>
                        <a:t>problem</a:t>
                      </a:r>
                      <a:endParaRPr lang="en-GB" sz="20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en-GB" sz="2000" dirty="0">
                          <a:effectLst/>
                          <a:latin typeface="Trebuchet MS" panose="020B0603020202020204" pitchFamily="34" charset="0"/>
                        </a:rPr>
                        <a:t>Young African Caribbean children under-perform in secondary schools</a:t>
                      </a:r>
                      <a:endParaRPr lang="en-GB" sz="20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11728355"/>
                  </a:ext>
                </a:extLst>
              </a:tr>
              <a:tr h="1179725">
                <a:tc>
                  <a:txBody>
                    <a:bodyPr/>
                    <a:lstStyle/>
                    <a:p>
                      <a:pPr algn="just"/>
                      <a:r>
                        <a:rPr lang="en-GB" sz="2000" dirty="0">
                          <a:effectLst/>
                          <a:latin typeface="Trebuchet MS" panose="020B0603020202020204" pitchFamily="34" charset="0"/>
                        </a:rPr>
                        <a:t>Effect</a:t>
                      </a:r>
                      <a:endParaRPr lang="en-GB" sz="20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GB" sz="2000" dirty="0">
                          <a:effectLst/>
                          <a:latin typeface="Trebuchet MS" panose="020B0603020202020204" pitchFamily="34" charset="0"/>
                        </a:rPr>
                        <a:t>They do not pass their exams</a:t>
                      </a:r>
                    </a:p>
                    <a:p>
                      <a:pPr algn="just">
                        <a:spcAft>
                          <a:spcPts val="0"/>
                        </a:spcAft>
                      </a:pPr>
                      <a:r>
                        <a:rPr lang="en-GB" sz="2000" dirty="0">
                          <a:effectLst/>
                          <a:latin typeface="Trebuchet MS" panose="020B0603020202020204" pitchFamily="34" charset="0"/>
                        </a:rPr>
                        <a:t>They do not get jobs</a:t>
                      </a:r>
                    </a:p>
                    <a:p>
                      <a:pPr algn="just">
                        <a:spcAft>
                          <a:spcPts val="0"/>
                        </a:spcAft>
                      </a:pPr>
                      <a:r>
                        <a:rPr lang="en-GB" sz="2000" dirty="0">
                          <a:effectLst/>
                          <a:latin typeface="Trebuchet MS" panose="020B0603020202020204" pitchFamily="34" charset="0"/>
                        </a:rPr>
                        <a:t>They are unemployed and a drain on the system</a:t>
                      </a:r>
                    </a:p>
                    <a:p>
                      <a:pPr algn="just">
                        <a:spcAft>
                          <a:spcPts val="0"/>
                        </a:spcAft>
                      </a:pPr>
                      <a:r>
                        <a:rPr lang="en-GB" sz="2000" dirty="0">
                          <a:effectLst/>
                          <a:latin typeface="Trebuchet MS" panose="020B0603020202020204" pitchFamily="34" charset="0"/>
                        </a:rPr>
                        <a:t>They sometimes turn to crime</a:t>
                      </a:r>
                      <a:endParaRPr lang="en-GB" sz="20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86517773"/>
                  </a:ext>
                </a:extLst>
              </a:tr>
              <a:tr h="884794">
                <a:tc>
                  <a:txBody>
                    <a:bodyPr/>
                    <a:lstStyle/>
                    <a:p>
                      <a:pPr algn="just"/>
                      <a:r>
                        <a:rPr lang="en-GB" sz="2000" dirty="0">
                          <a:effectLst/>
                          <a:latin typeface="Trebuchet MS" panose="020B0603020202020204" pitchFamily="34" charset="0"/>
                        </a:rPr>
                        <a:t>Cause</a:t>
                      </a:r>
                      <a:endParaRPr lang="en-GB" sz="20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GB" sz="2000" dirty="0">
                          <a:effectLst/>
                          <a:latin typeface="Trebuchet MS" panose="020B0603020202020204" pitchFamily="34" charset="0"/>
                        </a:rPr>
                        <a:t>They do not have positive role models</a:t>
                      </a:r>
                    </a:p>
                    <a:p>
                      <a:pPr algn="just">
                        <a:spcAft>
                          <a:spcPts val="0"/>
                        </a:spcAft>
                      </a:pPr>
                      <a:r>
                        <a:rPr lang="en-GB" sz="2000" dirty="0">
                          <a:effectLst/>
                          <a:latin typeface="Trebuchet MS" panose="020B0603020202020204" pitchFamily="34" charset="0"/>
                        </a:rPr>
                        <a:t>They do not think that it is cool for them to study</a:t>
                      </a:r>
                    </a:p>
                    <a:p>
                      <a:pPr algn="just">
                        <a:spcAft>
                          <a:spcPts val="0"/>
                        </a:spcAft>
                      </a:pPr>
                      <a:r>
                        <a:rPr lang="en-GB" sz="2000" dirty="0">
                          <a:effectLst/>
                          <a:latin typeface="Trebuchet MS" panose="020B0603020202020204" pitchFamily="34" charset="0"/>
                        </a:rPr>
                        <a:t>Their schools are not good enough in the inner cities</a:t>
                      </a:r>
                      <a:endParaRPr lang="en-GB" sz="20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82545065"/>
                  </a:ext>
                </a:extLst>
              </a:tr>
              <a:tr h="294931">
                <a:tc>
                  <a:txBody>
                    <a:bodyPr/>
                    <a:lstStyle/>
                    <a:p>
                      <a:pPr algn="just"/>
                      <a:r>
                        <a:rPr lang="en-GB" sz="2000" dirty="0">
                          <a:effectLst/>
                          <a:latin typeface="Trebuchet MS" panose="020B0603020202020204" pitchFamily="34" charset="0"/>
                        </a:rPr>
                        <a:t> </a:t>
                      </a:r>
                      <a:endParaRPr lang="en-GB" sz="20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en-GB" sz="2000" dirty="0">
                          <a:effectLst/>
                          <a:latin typeface="Trebuchet MS" panose="020B0603020202020204" pitchFamily="34" charset="0"/>
                        </a:rPr>
                        <a:t> </a:t>
                      </a:r>
                      <a:endParaRPr lang="en-GB" sz="20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46082955"/>
                  </a:ext>
                </a:extLst>
              </a:tr>
              <a:tr h="884794">
                <a:tc>
                  <a:txBody>
                    <a:bodyPr/>
                    <a:lstStyle/>
                    <a:p>
                      <a:pPr algn="just"/>
                      <a:r>
                        <a:rPr lang="en-GB" sz="2000" dirty="0">
                          <a:effectLst/>
                          <a:latin typeface="Trebuchet MS" panose="020B0603020202020204" pitchFamily="34" charset="0"/>
                        </a:rPr>
                        <a:t>Means</a:t>
                      </a:r>
                      <a:endParaRPr lang="en-GB" sz="20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GB" sz="2000" dirty="0">
                          <a:effectLst/>
                          <a:latin typeface="Trebuchet MS" panose="020B0603020202020204" pitchFamily="34" charset="0"/>
                        </a:rPr>
                        <a:t>Recruit black teachers and mainly black students</a:t>
                      </a:r>
                    </a:p>
                    <a:p>
                      <a:pPr algn="just">
                        <a:spcAft>
                          <a:spcPts val="0"/>
                        </a:spcAft>
                      </a:pPr>
                      <a:r>
                        <a:rPr lang="en-GB" sz="2000" dirty="0">
                          <a:effectLst/>
                          <a:latin typeface="Trebuchet MS" panose="020B0603020202020204" pitchFamily="34" charset="0"/>
                        </a:rPr>
                        <a:t>Teach black history as well as normal curriculum</a:t>
                      </a:r>
                    </a:p>
                    <a:p>
                      <a:pPr algn="just">
                        <a:spcAft>
                          <a:spcPts val="0"/>
                        </a:spcAft>
                      </a:pPr>
                      <a:r>
                        <a:rPr lang="en-GB" sz="2000" dirty="0">
                          <a:effectLst/>
                          <a:latin typeface="Trebuchet MS" panose="020B0603020202020204" pitchFamily="34" charset="0"/>
                        </a:rPr>
                        <a:t>Get their parents involved in PTA and governorships</a:t>
                      </a:r>
                      <a:endParaRPr lang="en-GB" sz="20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0135957"/>
                  </a:ext>
                </a:extLst>
              </a:tr>
              <a:tr h="1179725">
                <a:tc>
                  <a:txBody>
                    <a:bodyPr/>
                    <a:lstStyle/>
                    <a:p>
                      <a:pPr algn="just"/>
                      <a:r>
                        <a:rPr lang="en-GB" sz="2000" dirty="0">
                          <a:effectLst/>
                          <a:latin typeface="Trebuchet MS" panose="020B0603020202020204" pitchFamily="34" charset="0"/>
                        </a:rPr>
                        <a:t>End</a:t>
                      </a:r>
                      <a:endParaRPr lang="en-GB" sz="20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GB" sz="2000" dirty="0">
                          <a:effectLst/>
                          <a:latin typeface="Trebuchet MS" panose="020B0603020202020204" pitchFamily="34" charset="0"/>
                        </a:rPr>
                        <a:t>More positive view of themselves</a:t>
                      </a:r>
                    </a:p>
                    <a:p>
                      <a:pPr algn="just">
                        <a:spcAft>
                          <a:spcPts val="0"/>
                        </a:spcAft>
                      </a:pPr>
                      <a:r>
                        <a:rPr lang="en-GB" sz="2000" dirty="0">
                          <a:effectLst/>
                          <a:latin typeface="Trebuchet MS" panose="020B0603020202020204" pitchFamily="34" charset="0"/>
                        </a:rPr>
                        <a:t>Being smart is cooler than being dumb at school</a:t>
                      </a:r>
                    </a:p>
                    <a:p>
                      <a:pPr algn="just">
                        <a:spcAft>
                          <a:spcPts val="0"/>
                        </a:spcAft>
                      </a:pPr>
                      <a:r>
                        <a:rPr lang="en-GB" sz="2000" dirty="0">
                          <a:effectLst/>
                          <a:latin typeface="Trebuchet MS" panose="020B0603020202020204" pitchFamily="34" charset="0"/>
                        </a:rPr>
                        <a:t>Better results provide better options on the jobs market and more money eventually</a:t>
                      </a:r>
                      <a:endParaRPr lang="en-GB" sz="20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88177166"/>
                  </a:ext>
                </a:extLst>
              </a:tr>
              <a:tr h="294931">
                <a:tc>
                  <a:txBody>
                    <a:bodyPr/>
                    <a:lstStyle/>
                    <a:p>
                      <a:pPr algn="just"/>
                      <a:r>
                        <a:rPr lang="en-GB" sz="2000" dirty="0">
                          <a:effectLst/>
                          <a:latin typeface="Trebuchet MS" panose="020B0603020202020204" pitchFamily="34" charset="0"/>
                        </a:rPr>
                        <a:t>objectives</a:t>
                      </a:r>
                      <a:endParaRPr lang="en-GB" sz="20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en-GB" sz="2000" dirty="0">
                          <a:effectLst/>
                          <a:latin typeface="Trebuchet MS" panose="020B0603020202020204" pitchFamily="34" charset="0"/>
                        </a:rPr>
                        <a:t>Set up a supplementary school to provide 2 extra hours</a:t>
                      </a:r>
                      <a:endParaRPr lang="en-GB" sz="20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36535705"/>
                  </a:ext>
                </a:extLst>
              </a:tr>
            </a:tbl>
          </a:graphicData>
        </a:graphic>
      </p:graphicFrame>
      <p:sp>
        <p:nvSpPr>
          <p:cNvPr id="5" name="Slide Number Placeholder 4">
            <a:extLst>
              <a:ext uri="{FF2B5EF4-FFF2-40B4-BE49-F238E27FC236}">
                <a16:creationId xmlns:a16="http://schemas.microsoft.com/office/drawing/2014/main" id="{E4540151-E8D8-48DE-B32C-0DFA226E1F80}"/>
              </a:ext>
            </a:extLst>
          </p:cNvPr>
          <p:cNvSpPr>
            <a:spLocks noGrp="1"/>
          </p:cNvSpPr>
          <p:nvPr>
            <p:ph type="sldNum" sz="quarter" idx="12"/>
          </p:nvPr>
        </p:nvSpPr>
        <p:spPr/>
        <p:txBody>
          <a:bodyPr/>
          <a:lstStyle/>
          <a:p>
            <a:fld id="{E8639A79-17D5-C24B-B59B-E0D0FE1FCAEE}" type="slidenum">
              <a:rPr lang="en-US" smtClean="0"/>
              <a:t>11</a:t>
            </a:fld>
            <a:endParaRPr lang="en-US" dirty="0"/>
          </a:p>
        </p:txBody>
      </p:sp>
    </p:spTree>
    <p:extLst>
      <p:ext uri="{BB962C8B-B14F-4D97-AF65-F5344CB8AC3E}">
        <p14:creationId xmlns:p14="http://schemas.microsoft.com/office/powerpoint/2010/main" val="1809429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a:extLst>
              <a:ext uri="{FF2B5EF4-FFF2-40B4-BE49-F238E27FC236}">
                <a16:creationId xmlns:a16="http://schemas.microsoft.com/office/drawing/2014/main" id="{2B77C39E-C174-4E75-9B42-BC59AC02B88D}"/>
              </a:ext>
            </a:extLst>
          </p:cNvPr>
          <p:cNvSpPr>
            <a:spLocks noGrp="1"/>
          </p:cNvSpPr>
          <p:nvPr>
            <p:ph idx="1"/>
          </p:nvPr>
        </p:nvSpPr>
        <p:spPr>
          <a:xfrm>
            <a:off x="2133791" y="633769"/>
            <a:ext cx="6355867" cy="598049"/>
          </a:xfrm>
        </p:spPr>
        <p:txBody>
          <a:bodyPr/>
          <a:lstStyle/>
          <a:p>
            <a:pPr marL="0" indent="0" algn="ctr">
              <a:buNone/>
            </a:pPr>
            <a:r>
              <a:rPr lang="en-GB" dirty="0"/>
              <a:t>Weavers objectives triangle</a:t>
            </a:r>
          </a:p>
        </p:txBody>
      </p:sp>
      <p:sp>
        <p:nvSpPr>
          <p:cNvPr id="12" name="Text Placeholder 11">
            <a:extLst>
              <a:ext uri="{FF2B5EF4-FFF2-40B4-BE49-F238E27FC236}">
                <a16:creationId xmlns:a16="http://schemas.microsoft.com/office/drawing/2014/main" id="{B64DC2A8-152C-42A9-BC86-17565C1A0412}"/>
              </a:ext>
            </a:extLst>
          </p:cNvPr>
          <p:cNvSpPr>
            <a:spLocks noGrp="1"/>
          </p:cNvSpPr>
          <p:nvPr>
            <p:ph type="body" sz="half" idx="2"/>
          </p:nvPr>
        </p:nvSpPr>
        <p:spPr>
          <a:xfrm>
            <a:off x="6590662" y="1769676"/>
            <a:ext cx="4845478" cy="4454555"/>
          </a:xfrm>
        </p:spPr>
        <p:txBody>
          <a:bodyPr>
            <a:normAutofit/>
          </a:bodyPr>
          <a:lstStyle/>
          <a:p>
            <a:pPr marL="285750" indent="-285750">
              <a:buFont typeface="Arial" panose="020B0604020202020204" pitchFamily="34" charset="0"/>
              <a:buChar char="•"/>
            </a:pPr>
            <a:r>
              <a:rPr lang="en-GB" altLang="en-US" b="1" dirty="0"/>
              <a:t>Overall aim </a:t>
            </a:r>
          </a:p>
          <a:p>
            <a:pPr marL="742950" lvl="1" indent="-285750">
              <a:buFont typeface="Arial" panose="020B0604020202020204" pitchFamily="34" charset="0"/>
              <a:buChar char="•"/>
            </a:pPr>
            <a:r>
              <a:rPr lang="en-GB" altLang="en-US" dirty="0"/>
              <a:t>ensure that young black children are motivated to achieve in the secondary school system</a:t>
            </a:r>
          </a:p>
          <a:p>
            <a:pPr marL="285750" indent="-285750">
              <a:buFont typeface="Arial" panose="020B0604020202020204" pitchFamily="34" charset="0"/>
              <a:buChar char="•"/>
            </a:pPr>
            <a:r>
              <a:rPr lang="en-GB" altLang="en-US" b="1" dirty="0"/>
              <a:t>Specific aims</a:t>
            </a:r>
            <a:r>
              <a:rPr lang="en-GB" altLang="en-US" dirty="0"/>
              <a:t> </a:t>
            </a:r>
          </a:p>
          <a:p>
            <a:pPr marL="742950" lvl="1" indent="-285750">
              <a:buFont typeface="Arial" panose="020B0604020202020204" pitchFamily="34" charset="0"/>
              <a:buChar char="•"/>
            </a:pPr>
            <a:r>
              <a:rPr lang="en-GB" altLang="en-US" dirty="0"/>
              <a:t> increase positive interaction with their parents</a:t>
            </a:r>
          </a:p>
          <a:p>
            <a:pPr marL="742950" lvl="1" indent="-285750">
              <a:buFont typeface="Arial" panose="020B0604020202020204" pitchFamily="34" charset="0"/>
              <a:buChar char="•"/>
            </a:pPr>
            <a:r>
              <a:rPr lang="en-GB" altLang="en-US" dirty="0"/>
              <a:t>Increase their confidence to engage with the system</a:t>
            </a:r>
          </a:p>
          <a:p>
            <a:pPr marL="742950" lvl="1" indent="-285750">
              <a:buFont typeface="Arial" panose="020B0604020202020204" pitchFamily="34" charset="0"/>
              <a:buChar char="•"/>
            </a:pPr>
            <a:r>
              <a:rPr lang="en-GB" altLang="en-US" dirty="0"/>
              <a:t>Expand their interest in areas where they are likely to succeed</a:t>
            </a:r>
          </a:p>
          <a:p>
            <a:pPr marL="742950" lvl="1" indent="-285750">
              <a:buFont typeface="Arial" panose="020B0604020202020204" pitchFamily="34" charset="0"/>
              <a:buChar char="•"/>
            </a:pPr>
            <a:r>
              <a:rPr lang="en-GB" altLang="en-US" dirty="0"/>
              <a:t>Strengthen the bonds between the students</a:t>
            </a:r>
          </a:p>
          <a:p>
            <a:pPr marL="285750" indent="-285750">
              <a:buFont typeface="Arial" panose="020B0604020202020204" pitchFamily="34" charset="0"/>
              <a:buChar char="•"/>
            </a:pPr>
            <a:r>
              <a:rPr lang="en-GB" altLang="en-US" b="1" dirty="0"/>
              <a:t>Activities</a:t>
            </a:r>
            <a:endParaRPr lang="en-GB" altLang="en-US" dirty="0"/>
          </a:p>
          <a:p>
            <a:pPr marL="742950" lvl="1" indent="-285750">
              <a:buFont typeface="Arial" panose="020B0604020202020204" pitchFamily="34" charset="0"/>
              <a:buChar char="•"/>
            </a:pPr>
            <a:r>
              <a:rPr lang="en-GB" altLang="en-US" dirty="0"/>
              <a:t>Enrich the curriculum </a:t>
            </a:r>
          </a:p>
          <a:p>
            <a:pPr marL="742950" lvl="1" indent="-285750">
              <a:buFont typeface="Arial" panose="020B0604020202020204" pitchFamily="34" charset="0"/>
              <a:buChar char="•"/>
            </a:pPr>
            <a:r>
              <a:rPr lang="en-GB" altLang="en-US" dirty="0"/>
              <a:t>Provide motivating structured after-school activities</a:t>
            </a:r>
          </a:p>
          <a:p>
            <a:pPr marL="742950" lvl="1" indent="-285750">
              <a:buFont typeface="Arial" panose="020B0604020202020204" pitchFamily="34" charset="0"/>
              <a:buChar char="•"/>
            </a:pPr>
            <a:r>
              <a:rPr lang="en-GB" altLang="en-US" dirty="0"/>
              <a:t>Invite members of the community to come and talk to them about careers and options</a:t>
            </a:r>
          </a:p>
          <a:p>
            <a:endParaRPr lang="en-GB" dirty="0"/>
          </a:p>
        </p:txBody>
      </p:sp>
      <p:grpSp>
        <p:nvGrpSpPr>
          <p:cNvPr id="13" name="Group 12">
            <a:extLst>
              <a:ext uri="{FF2B5EF4-FFF2-40B4-BE49-F238E27FC236}">
                <a16:creationId xmlns:a16="http://schemas.microsoft.com/office/drawing/2014/main" id="{DC0A27C5-82BF-46B4-89BF-298849E794F7}"/>
              </a:ext>
            </a:extLst>
          </p:cNvPr>
          <p:cNvGrpSpPr/>
          <p:nvPr/>
        </p:nvGrpSpPr>
        <p:grpSpPr>
          <a:xfrm>
            <a:off x="576553" y="1889056"/>
            <a:ext cx="6318270" cy="3798674"/>
            <a:chOff x="5252506" y="1987826"/>
            <a:chExt cx="6318270" cy="3798674"/>
          </a:xfrm>
        </p:grpSpPr>
        <p:sp>
          <p:nvSpPr>
            <p:cNvPr id="14" name="AutoShape 9">
              <a:extLst>
                <a:ext uri="{FF2B5EF4-FFF2-40B4-BE49-F238E27FC236}">
                  <a16:creationId xmlns:a16="http://schemas.microsoft.com/office/drawing/2014/main" id="{C71D91D9-FDD4-4906-92F5-48E484B6F340}"/>
                </a:ext>
              </a:extLst>
            </p:cNvPr>
            <p:cNvSpPr>
              <a:spLocks noChangeArrowheads="1"/>
            </p:cNvSpPr>
            <p:nvPr/>
          </p:nvSpPr>
          <p:spPr bwMode="auto">
            <a:xfrm>
              <a:off x="5945733" y="2229239"/>
              <a:ext cx="4627655" cy="3519553"/>
            </a:xfrm>
            <a:prstGeom prst="triangle">
              <a:avLst>
                <a:gd name="adj" fmla="val 48870"/>
              </a:avLst>
            </a:prstGeom>
            <a:solidFill>
              <a:srgbClr val="FF6600"/>
            </a:solidFill>
            <a:ln w="9525">
              <a:solidFill>
                <a:srgbClr val="99FF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p:txBody>
        </p:sp>
        <p:sp>
          <p:nvSpPr>
            <p:cNvPr id="15" name="AutoShape 8">
              <a:extLst>
                <a:ext uri="{FF2B5EF4-FFF2-40B4-BE49-F238E27FC236}">
                  <a16:creationId xmlns:a16="http://schemas.microsoft.com/office/drawing/2014/main" id="{DCEB25EB-10DF-4715-B4F6-3CA28C86B393}"/>
                </a:ext>
              </a:extLst>
            </p:cNvPr>
            <p:cNvSpPr>
              <a:spLocks noChangeArrowheads="1"/>
            </p:cNvSpPr>
            <p:nvPr/>
          </p:nvSpPr>
          <p:spPr bwMode="auto">
            <a:xfrm>
              <a:off x="6626168" y="2236863"/>
              <a:ext cx="3221653" cy="2438276"/>
            </a:xfrm>
            <a:prstGeom prst="triangle">
              <a:avLst>
                <a:gd name="adj" fmla="val 48870"/>
              </a:avLst>
            </a:prstGeom>
            <a:solidFill>
              <a:srgbClr val="FFFF00"/>
            </a:solidFill>
            <a:ln w="9525">
              <a:solidFill>
                <a:srgbClr val="99FF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p:txBody>
        </p:sp>
        <p:sp>
          <p:nvSpPr>
            <p:cNvPr id="16" name="AutoShape 5">
              <a:extLst>
                <a:ext uri="{FF2B5EF4-FFF2-40B4-BE49-F238E27FC236}">
                  <a16:creationId xmlns:a16="http://schemas.microsoft.com/office/drawing/2014/main" id="{714FBA22-6C28-452C-B5A7-7C4C41D9A7F1}"/>
                </a:ext>
              </a:extLst>
            </p:cNvPr>
            <p:cNvSpPr>
              <a:spLocks noChangeArrowheads="1"/>
            </p:cNvSpPr>
            <p:nvPr/>
          </p:nvSpPr>
          <p:spPr bwMode="auto">
            <a:xfrm>
              <a:off x="7237171" y="2224157"/>
              <a:ext cx="1977660" cy="1523446"/>
            </a:xfrm>
            <a:prstGeom prst="triangle">
              <a:avLst>
                <a:gd name="adj" fmla="val 48870"/>
              </a:avLst>
            </a:prstGeom>
            <a:solidFill>
              <a:srgbClr val="99FF66"/>
            </a:solidFill>
            <a:ln w="9525">
              <a:solidFill>
                <a:srgbClr val="99FF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p:txBody>
        </p:sp>
        <p:sp>
          <p:nvSpPr>
            <p:cNvPr id="17" name="Text Box 10">
              <a:extLst>
                <a:ext uri="{FF2B5EF4-FFF2-40B4-BE49-F238E27FC236}">
                  <a16:creationId xmlns:a16="http://schemas.microsoft.com/office/drawing/2014/main" id="{9C5718FF-B119-4136-B77A-994A75A73A04}"/>
                </a:ext>
              </a:extLst>
            </p:cNvPr>
            <p:cNvSpPr txBox="1">
              <a:spLocks noChangeArrowheads="1"/>
            </p:cNvSpPr>
            <p:nvPr/>
          </p:nvSpPr>
          <p:spPr bwMode="auto">
            <a:xfrm>
              <a:off x="7723196" y="1987826"/>
              <a:ext cx="13756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Overall aim</a:t>
              </a:r>
            </a:p>
          </p:txBody>
        </p:sp>
        <p:sp>
          <p:nvSpPr>
            <p:cNvPr id="18" name="Text Box 11">
              <a:extLst>
                <a:ext uri="{FF2B5EF4-FFF2-40B4-BE49-F238E27FC236}">
                  <a16:creationId xmlns:a16="http://schemas.microsoft.com/office/drawing/2014/main" id="{28B99BA2-85B1-4EAE-A330-A9101A8225DE}"/>
                </a:ext>
              </a:extLst>
            </p:cNvPr>
            <p:cNvSpPr txBox="1">
              <a:spLocks noChangeArrowheads="1"/>
            </p:cNvSpPr>
            <p:nvPr/>
          </p:nvSpPr>
          <p:spPr bwMode="auto">
            <a:xfrm>
              <a:off x="5707349" y="3922946"/>
              <a:ext cx="15359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Specific aims</a:t>
              </a:r>
            </a:p>
          </p:txBody>
        </p:sp>
        <p:sp>
          <p:nvSpPr>
            <p:cNvPr id="19" name="Text Box 12">
              <a:extLst>
                <a:ext uri="{FF2B5EF4-FFF2-40B4-BE49-F238E27FC236}">
                  <a16:creationId xmlns:a16="http://schemas.microsoft.com/office/drawing/2014/main" id="{E86B2C98-CCCB-430E-A32C-4CE5C3A855D6}"/>
                </a:ext>
              </a:extLst>
            </p:cNvPr>
            <p:cNvSpPr txBox="1">
              <a:spLocks noChangeArrowheads="1"/>
            </p:cNvSpPr>
            <p:nvPr/>
          </p:nvSpPr>
          <p:spPr bwMode="auto">
            <a:xfrm>
              <a:off x="5252506" y="5248178"/>
              <a:ext cx="114807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Activities</a:t>
              </a:r>
            </a:p>
          </p:txBody>
        </p:sp>
        <p:sp>
          <p:nvSpPr>
            <p:cNvPr id="20" name="Text Box 13">
              <a:extLst>
                <a:ext uri="{FF2B5EF4-FFF2-40B4-BE49-F238E27FC236}">
                  <a16:creationId xmlns:a16="http://schemas.microsoft.com/office/drawing/2014/main" id="{19A687DB-AA52-4C23-BEB0-525C47D9104F}"/>
                </a:ext>
              </a:extLst>
            </p:cNvPr>
            <p:cNvSpPr txBox="1">
              <a:spLocks noChangeArrowheads="1"/>
            </p:cNvSpPr>
            <p:nvPr/>
          </p:nvSpPr>
          <p:spPr bwMode="auto">
            <a:xfrm>
              <a:off x="9943869" y="3922946"/>
              <a:ext cx="120738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Outcomes</a:t>
              </a:r>
            </a:p>
          </p:txBody>
        </p:sp>
        <p:sp>
          <p:nvSpPr>
            <p:cNvPr id="21" name="Text Box 14">
              <a:extLst>
                <a:ext uri="{FF2B5EF4-FFF2-40B4-BE49-F238E27FC236}">
                  <a16:creationId xmlns:a16="http://schemas.microsoft.com/office/drawing/2014/main" id="{E2BEECA1-C00C-49BA-9E0B-3AC9036F77E5}"/>
                </a:ext>
              </a:extLst>
            </p:cNvPr>
            <p:cNvSpPr txBox="1">
              <a:spLocks noChangeArrowheads="1"/>
            </p:cNvSpPr>
            <p:nvPr/>
          </p:nvSpPr>
          <p:spPr bwMode="auto">
            <a:xfrm>
              <a:off x="10573387" y="5248178"/>
              <a:ext cx="99738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Outputs</a:t>
              </a:r>
            </a:p>
          </p:txBody>
        </p:sp>
        <p:sp>
          <p:nvSpPr>
            <p:cNvPr id="22" name="Text Box 15">
              <a:extLst>
                <a:ext uri="{FF2B5EF4-FFF2-40B4-BE49-F238E27FC236}">
                  <a16:creationId xmlns:a16="http://schemas.microsoft.com/office/drawing/2014/main" id="{0B4CD96C-00F5-4585-98AA-265337EC7921}"/>
                </a:ext>
              </a:extLst>
            </p:cNvPr>
            <p:cNvSpPr txBox="1">
              <a:spLocks noChangeArrowheads="1"/>
            </p:cNvSpPr>
            <p:nvPr/>
          </p:nvSpPr>
          <p:spPr bwMode="auto">
            <a:xfrm>
              <a:off x="6996233" y="3406868"/>
              <a:ext cx="2526654" cy="338554"/>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600" b="0" i="0" u="none" strike="noStrike" kern="1200" cap="none" spc="0" normalizeH="0" baseline="0" noProof="0" dirty="0">
                  <a:ln>
                    <a:noFill/>
                  </a:ln>
                  <a:solidFill>
                    <a:prstClr val="white"/>
                  </a:solidFill>
                  <a:effectLst/>
                  <a:uLnTx/>
                  <a:uFillTx/>
                  <a:latin typeface="Trebuchet MS" panose="020B0603020202020204" pitchFamily="34" charset="0"/>
                  <a:ea typeface="+mn-ea"/>
                  <a:cs typeface="+mn-cs"/>
                </a:rPr>
                <a:t>What we want to achieve</a:t>
              </a:r>
            </a:p>
          </p:txBody>
        </p:sp>
        <p:sp>
          <p:nvSpPr>
            <p:cNvPr id="23" name="Text Box 17">
              <a:extLst>
                <a:ext uri="{FF2B5EF4-FFF2-40B4-BE49-F238E27FC236}">
                  <a16:creationId xmlns:a16="http://schemas.microsoft.com/office/drawing/2014/main" id="{2A2A7075-B48B-4E29-8A84-71CFFE47E2CE}"/>
                </a:ext>
              </a:extLst>
            </p:cNvPr>
            <p:cNvSpPr txBox="1">
              <a:spLocks noChangeArrowheads="1"/>
            </p:cNvSpPr>
            <p:nvPr/>
          </p:nvSpPr>
          <p:spPr bwMode="auto">
            <a:xfrm>
              <a:off x="6515202" y="4312571"/>
              <a:ext cx="3849131" cy="369332"/>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800" b="0" i="0" u="none" strike="noStrike" kern="1200" cap="none" spc="0" normalizeH="0" baseline="0" noProof="0" dirty="0">
                  <a:ln>
                    <a:noFill/>
                  </a:ln>
                  <a:solidFill>
                    <a:prstClr val="white"/>
                  </a:solidFill>
                  <a:effectLst/>
                  <a:uLnTx/>
                  <a:uFillTx/>
                  <a:latin typeface="Trebuchet MS" panose="020B0603020202020204" pitchFamily="34" charset="0"/>
                  <a:ea typeface="+mn-ea"/>
                  <a:cs typeface="+mn-cs"/>
                </a:rPr>
                <a:t>The changes we want to take place</a:t>
              </a:r>
            </a:p>
          </p:txBody>
        </p:sp>
        <p:sp>
          <p:nvSpPr>
            <p:cNvPr id="24" name="Text Box 18">
              <a:extLst>
                <a:ext uri="{FF2B5EF4-FFF2-40B4-BE49-F238E27FC236}">
                  <a16:creationId xmlns:a16="http://schemas.microsoft.com/office/drawing/2014/main" id="{9F564D81-B752-4847-823B-694B9A192172}"/>
                </a:ext>
              </a:extLst>
            </p:cNvPr>
            <p:cNvSpPr txBox="1">
              <a:spLocks noChangeArrowheads="1"/>
            </p:cNvSpPr>
            <p:nvPr/>
          </p:nvSpPr>
          <p:spPr bwMode="auto">
            <a:xfrm>
              <a:off x="7024246" y="5417168"/>
              <a:ext cx="3190297" cy="369332"/>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800" b="0" i="0" u="none" strike="noStrike" kern="1200" cap="none" spc="0" normalizeH="0" baseline="0" noProof="0" dirty="0">
                  <a:ln>
                    <a:noFill/>
                  </a:ln>
                  <a:solidFill>
                    <a:prstClr val="white"/>
                  </a:solidFill>
                  <a:effectLst/>
                  <a:uLnTx/>
                  <a:uFillTx/>
                  <a:latin typeface="Trebuchet MS" panose="020B0603020202020204" pitchFamily="34" charset="0"/>
                  <a:ea typeface="+mn-ea"/>
                  <a:cs typeface="+mn-cs"/>
                </a:rPr>
                <a:t>What we do to achieve these</a:t>
              </a:r>
            </a:p>
          </p:txBody>
        </p:sp>
      </p:grpSp>
      <p:sp>
        <p:nvSpPr>
          <p:cNvPr id="2" name="Slide Number Placeholder 1">
            <a:extLst>
              <a:ext uri="{FF2B5EF4-FFF2-40B4-BE49-F238E27FC236}">
                <a16:creationId xmlns:a16="http://schemas.microsoft.com/office/drawing/2014/main" id="{0C8974B0-B78C-4A5F-BFE3-1F4C46FC06E2}"/>
              </a:ext>
            </a:extLst>
          </p:cNvPr>
          <p:cNvSpPr>
            <a:spLocks noGrp="1"/>
          </p:cNvSpPr>
          <p:nvPr>
            <p:ph type="sldNum" sz="quarter" idx="12"/>
          </p:nvPr>
        </p:nvSpPr>
        <p:spPr/>
        <p:txBody>
          <a:bodyPr/>
          <a:lstStyle/>
          <a:p>
            <a:fld id="{E8639A79-17D5-C24B-B59B-E0D0FE1FCAEE}" type="slidenum">
              <a:rPr lang="en-US" smtClean="0"/>
              <a:t>12</a:t>
            </a:fld>
            <a:endParaRPr lang="en-US" dirty="0"/>
          </a:p>
        </p:txBody>
      </p:sp>
    </p:spTree>
    <p:extLst>
      <p:ext uri="{BB962C8B-B14F-4D97-AF65-F5344CB8AC3E}">
        <p14:creationId xmlns:p14="http://schemas.microsoft.com/office/powerpoint/2010/main" val="3746542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ACA90E-8FFE-224C-A850-6A6722350FBF}"/>
              </a:ext>
            </a:extLst>
          </p:cNvPr>
          <p:cNvSpPr txBox="1">
            <a:spLocks/>
          </p:cNvSpPr>
          <p:nvPr/>
        </p:nvSpPr>
        <p:spPr>
          <a:xfrm>
            <a:off x="2967728" y="1699176"/>
            <a:ext cx="7886700" cy="6461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lang="en-US" sz="6000" kern="1200">
                <a:solidFill>
                  <a:srgbClr val="542075"/>
                </a:solidFill>
                <a:latin typeface="HelveticaNeueLT Std" panose="020B0604020202020204"/>
                <a:ea typeface="+mj-ea"/>
                <a:cs typeface="+mj-cs"/>
              </a:defRPr>
            </a:lvl1pPr>
          </a:lstStyle>
          <a:p>
            <a:endParaRPr lang="en-GB" sz="2800" b="1" dirty="0">
              <a:solidFill>
                <a:schemeClr val="tx1"/>
              </a:solidFill>
              <a:latin typeface="Trebuchet MS" panose="020B0703020202090204" pitchFamily="34" charset="0"/>
              <a:cs typeface="Arial"/>
            </a:endParaRPr>
          </a:p>
        </p:txBody>
      </p:sp>
      <p:sp>
        <p:nvSpPr>
          <p:cNvPr id="5" name="Slide Number Placeholder 4">
            <a:extLst>
              <a:ext uri="{FF2B5EF4-FFF2-40B4-BE49-F238E27FC236}">
                <a16:creationId xmlns:a16="http://schemas.microsoft.com/office/drawing/2014/main" id="{E53E1BD9-5C20-47BB-88CB-5F4E084D5FD2}"/>
              </a:ext>
            </a:extLst>
          </p:cNvPr>
          <p:cNvSpPr>
            <a:spLocks noGrp="1"/>
          </p:cNvSpPr>
          <p:nvPr>
            <p:ph type="sldNum" sz="quarter" idx="12"/>
          </p:nvPr>
        </p:nvSpPr>
        <p:spPr>
          <a:xfrm>
            <a:off x="9298497" y="6387405"/>
            <a:ext cx="2743200" cy="365125"/>
          </a:xfrm>
        </p:spPr>
        <p:txBody>
          <a:bodyPr/>
          <a:lstStyle/>
          <a:p>
            <a:fld id="{E8639A79-17D5-C24B-B59B-E0D0FE1FCAEE}" type="slidenum">
              <a:rPr lang="en-US" smtClean="0"/>
              <a:t>13</a:t>
            </a:fld>
            <a:endParaRPr lang="en-US" dirty="0"/>
          </a:p>
        </p:txBody>
      </p:sp>
      <p:graphicFrame>
        <p:nvGraphicFramePr>
          <p:cNvPr id="2" name="Diagram 1">
            <a:extLst>
              <a:ext uri="{FF2B5EF4-FFF2-40B4-BE49-F238E27FC236}">
                <a16:creationId xmlns:a16="http://schemas.microsoft.com/office/drawing/2014/main" id="{F35C85F6-507B-42D9-8BB9-E96840D42304}"/>
              </a:ext>
            </a:extLst>
          </p:cNvPr>
          <p:cNvGraphicFramePr/>
          <p:nvPr>
            <p:extLst>
              <p:ext uri="{D42A27DB-BD31-4B8C-83A1-F6EECF244321}">
                <p14:modId xmlns:p14="http://schemas.microsoft.com/office/powerpoint/2010/main" val="4047123926"/>
              </p:ext>
            </p:extLst>
          </p:nvPr>
        </p:nvGraphicFramePr>
        <p:xfrm>
          <a:off x="2032000" y="1342696"/>
          <a:ext cx="8128000" cy="47766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itle 1">
            <a:extLst>
              <a:ext uri="{FF2B5EF4-FFF2-40B4-BE49-F238E27FC236}">
                <a16:creationId xmlns:a16="http://schemas.microsoft.com/office/drawing/2014/main" id="{E4952078-605A-4D61-9FBF-A68F21A7B794}"/>
              </a:ext>
            </a:extLst>
          </p:cNvPr>
          <p:cNvSpPr txBox="1">
            <a:spLocks/>
          </p:cNvSpPr>
          <p:nvPr/>
        </p:nvSpPr>
        <p:spPr>
          <a:xfrm>
            <a:off x="2157606" y="631876"/>
            <a:ext cx="7886700" cy="5677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lang="en-US" sz="6000" kern="1200">
                <a:solidFill>
                  <a:srgbClr val="542075"/>
                </a:solidFill>
                <a:latin typeface="HelveticaNeueLT Std" panose="020B0604020202020204"/>
                <a:ea typeface="+mj-ea"/>
                <a:cs typeface="+mj-cs"/>
              </a:defRPr>
            </a:lvl1pPr>
          </a:lstStyle>
          <a:p>
            <a:r>
              <a:rPr lang="en-GB" sz="2800" b="1" dirty="0">
                <a:solidFill>
                  <a:schemeClr val="tx1"/>
                </a:solidFill>
                <a:latin typeface="Trebuchet MS" panose="020B0703020202090204" pitchFamily="34" charset="0"/>
                <a:cs typeface="Arial"/>
              </a:rPr>
              <a:t>From problem to impact?</a:t>
            </a:r>
          </a:p>
        </p:txBody>
      </p:sp>
    </p:spTree>
    <p:extLst>
      <p:ext uri="{BB962C8B-B14F-4D97-AF65-F5344CB8AC3E}">
        <p14:creationId xmlns:p14="http://schemas.microsoft.com/office/powerpoint/2010/main" val="2781364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ACA90E-8FFE-224C-A850-6A6722350FBF}"/>
              </a:ext>
            </a:extLst>
          </p:cNvPr>
          <p:cNvSpPr txBox="1">
            <a:spLocks/>
          </p:cNvSpPr>
          <p:nvPr/>
        </p:nvSpPr>
        <p:spPr>
          <a:xfrm>
            <a:off x="2967728" y="1376110"/>
            <a:ext cx="7886700" cy="6461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lang="en-US" sz="6000" kern="1200">
                <a:solidFill>
                  <a:srgbClr val="542075"/>
                </a:solidFill>
                <a:latin typeface="HelveticaNeueLT Std" panose="020B0604020202020204"/>
                <a:ea typeface="+mj-ea"/>
                <a:cs typeface="+mj-cs"/>
              </a:defRPr>
            </a:lvl1pPr>
          </a:lstStyle>
          <a:p>
            <a:r>
              <a:rPr lang="en-GB" sz="2800" b="1" dirty="0">
                <a:solidFill>
                  <a:schemeClr val="tx1"/>
                </a:solidFill>
                <a:latin typeface="Trebuchet MS" panose="020B0703020202090204" pitchFamily="34" charset="0"/>
                <a:cs typeface="Arial"/>
              </a:rPr>
              <a:t>What is the Theory of Change?</a:t>
            </a:r>
          </a:p>
        </p:txBody>
      </p:sp>
      <p:sp>
        <p:nvSpPr>
          <p:cNvPr id="6" name="Content Placeholder 2">
            <a:extLst>
              <a:ext uri="{FF2B5EF4-FFF2-40B4-BE49-F238E27FC236}">
                <a16:creationId xmlns:a16="http://schemas.microsoft.com/office/drawing/2014/main" id="{FDABA649-DF01-E747-AEFD-A3BB9A636030}"/>
              </a:ext>
            </a:extLst>
          </p:cNvPr>
          <p:cNvSpPr txBox="1">
            <a:spLocks/>
          </p:cNvSpPr>
          <p:nvPr/>
        </p:nvSpPr>
        <p:spPr>
          <a:xfrm>
            <a:off x="961617" y="2374503"/>
            <a:ext cx="10504671" cy="460943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lang="en-US" sz="2400" kern="1200">
                <a:solidFill>
                  <a:schemeClr val="bg2">
                    <a:lumMod val="25000"/>
                  </a:schemeClr>
                </a:solidFill>
                <a:latin typeface="HelveticaNeueLT Std" panose="020B0604020202020204"/>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lang="en-US" sz="2000" kern="1200">
                <a:solidFill>
                  <a:schemeClr val="bg2">
                    <a:lumMod val="25000"/>
                  </a:schemeClr>
                </a:solidFill>
                <a:latin typeface="HelveticaNeueLT Std" panose="020B0604020202020204"/>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lang="en-US" sz="1800" kern="1200">
                <a:solidFill>
                  <a:schemeClr val="bg2">
                    <a:lumMod val="25000"/>
                  </a:schemeClr>
                </a:solidFill>
                <a:latin typeface="HelveticaNeueLT Std" panose="020B0604020202020204"/>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Arial" panose="020B0604020202020204" pitchFamily="34" charset="0"/>
              <a:buChar char="•"/>
            </a:pPr>
            <a:r>
              <a:rPr lang="en-GB" sz="2000" dirty="0">
                <a:solidFill>
                  <a:srgbClr val="202124"/>
                </a:solidFill>
                <a:latin typeface="arial" panose="020B0604020202020204" pitchFamily="34" charset="0"/>
              </a:rPr>
              <a:t>How do you make an impact on the community?</a:t>
            </a:r>
          </a:p>
          <a:p>
            <a:pPr marL="457200" indent="-457200" algn="l">
              <a:buFont typeface="Arial" panose="020B0604020202020204" pitchFamily="34" charset="0"/>
              <a:buChar char="•"/>
            </a:pPr>
            <a:r>
              <a:rPr lang="en-GB" sz="2000" b="0" i="0" dirty="0">
                <a:solidFill>
                  <a:srgbClr val="202124"/>
                </a:solidFill>
                <a:effectLst/>
                <a:latin typeface="arial" panose="020B0604020202020204" pitchFamily="34" charset="0"/>
              </a:rPr>
              <a:t>What are the major problems within the community</a:t>
            </a:r>
          </a:p>
          <a:p>
            <a:pPr marL="457200" indent="-457200" algn="l">
              <a:buFont typeface="Arial" panose="020B0604020202020204" pitchFamily="34" charset="0"/>
              <a:buChar char="•"/>
            </a:pPr>
            <a:r>
              <a:rPr lang="en-GB" sz="2000" dirty="0">
                <a:solidFill>
                  <a:srgbClr val="202124"/>
                </a:solidFill>
                <a:latin typeface="arial" panose="020B0604020202020204" pitchFamily="34" charset="0"/>
              </a:rPr>
              <a:t>What are the causes of these problems</a:t>
            </a:r>
          </a:p>
          <a:p>
            <a:pPr marL="457200" indent="-457200" algn="l">
              <a:buFont typeface="Arial" panose="020B0604020202020204" pitchFamily="34" charset="0"/>
              <a:buChar char="•"/>
            </a:pPr>
            <a:r>
              <a:rPr lang="en-GB" sz="2000" b="0" i="0" dirty="0">
                <a:solidFill>
                  <a:srgbClr val="202124"/>
                </a:solidFill>
                <a:effectLst/>
                <a:latin typeface="arial" panose="020B0604020202020204" pitchFamily="34" charset="0"/>
              </a:rPr>
              <a:t>What can we do to resolve these </a:t>
            </a:r>
            <a:r>
              <a:rPr lang="en-GB" sz="2000" dirty="0">
                <a:solidFill>
                  <a:srgbClr val="202124"/>
                </a:solidFill>
                <a:latin typeface="arial" panose="020B0604020202020204" pitchFamily="34" charset="0"/>
              </a:rPr>
              <a:t>causes</a:t>
            </a:r>
          </a:p>
          <a:p>
            <a:pPr marL="457200" indent="-457200" algn="l">
              <a:buFont typeface="Arial" panose="020B0604020202020204" pitchFamily="34" charset="0"/>
              <a:buChar char="•"/>
            </a:pPr>
            <a:r>
              <a:rPr lang="en-GB" sz="2000" b="0" i="0" dirty="0">
                <a:solidFill>
                  <a:srgbClr val="202124"/>
                </a:solidFill>
                <a:effectLst/>
                <a:latin typeface="arial" panose="020B0604020202020204" pitchFamily="34" charset="0"/>
              </a:rPr>
              <a:t>How do we</a:t>
            </a:r>
            <a:r>
              <a:rPr lang="en-GB" sz="2000" dirty="0">
                <a:solidFill>
                  <a:srgbClr val="202124"/>
                </a:solidFill>
                <a:latin typeface="arial" panose="020B0604020202020204" pitchFamily="34" charset="0"/>
              </a:rPr>
              <a:t> determine the objectives of our organisation?</a:t>
            </a:r>
            <a:endParaRPr lang="en-GB" sz="2000" b="0" i="0" dirty="0">
              <a:solidFill>
                <a:srgbClr val="202124"/>
              </a:solidFill>
              <a:effectLst/>
              <a:latin typeface="arial" panose="020B0604020202020204" pitchFamily="34" charset="0"/>
            </a:endParaRPr>
          </a:p>
          <a:p>
            <a:pPr marL="457200" indent="-457200" algn="l">
              <a:buFont typeface="Arial" panose="020B0604020202020204" pitchFamily="34" charset="0"/>
              <a:buChar char="•"/>
            </a:pPr>
            <a:r>
              <a:rPr lang="en-GB" sz="2000" b="0" i="0" dirty="0">
                <a:solidFill>
                  <a:srgbClr val="202124"/>
                </a:solidFill>
                <a:effectLst/>
                <a:latin typeface="arial" panose="020B0604020202020204" pitchFamily="34" charset="0"/>
              </a:rPr>
              <a:t>The five </a:t>
            </a:r>
            <a:r>
              <a:rPr lang="en-GB" sz="2000" b="1" i="0" dirty="0">
                <a:solidFill>
                  <a:srgbClr val="202124"/>
                </a:solidFill>
                <a:effectLst/>
                <a:latin typeface="arial" panose="020B0604020202020204" pitchFamily="34" charset="0"/>
              </a:rPr>
              <a:t>components</a:t>
            </a:r>
            <a:r>
              <a:rPr lang="en-GB" sz="2000" b="0" i="0" dirty="0">
                <a:solidFill>
                  <a:srgbClr val="202124"/>
                </a:solidFill>
                <a:effectLst/>
                <a:latin typeface="arial" panose="020B0604020202020204" pitchFamily="34" charset="0"/>
              </a:rPr>
              <a:t> of a </a:t>
            </a:r>
            <a:r>
              <a:rPr lang="en-GB" sz="2000" b="1" i="0" dirty="0">
                <a:solidFill>
                  <a:srgbClr val="202124"/>
                </a:solidFill>
                <a:effectLst/>
                <a:latin typeface="arial" panose="020B0604020202020204" pitchFamily="34" charset="0"/>
              </a:rPr>
              <a:t>Theory of Change</a:t>
            </a:r>
            <a:r>
              <a:rPr lang="en-GB" sz="2000" b="0" i="0" dirty="0">
                <a:solidFill>
                  <a:srgbClr val="202124"/>
                </a:solidFill>
                <a:effectLst/>
                <a:latin typeface="arial" panose="020B0604020202020204" pitchFamily="34" charset="0"/>
              </a:rPr>
              <a:t> are- Inputs, Activities, Outputs, Outcomes, and Impact. </a:t>
            </a:r>
          </a:p>
          <a:p>
            <a:pPr marL="457200" indent="-457200" algn="l">
              <a:buFont typeface="Arial" panose="020B0604020202020204" pitchFamily="34" charset="0"/>
              <a:buChar char="•"/>
            </a:pPr>
            <a:r>
              <a:rPr lang="en-GB" sz="2000" b="0" i="0" dirty="0">
                <a:solidFill>
                  <a:srgbClr val="202124"/>
                </a:solidFill>
                <a:effectLst/>
                <a:latin typeface="arial" panose="020B0604020202020204" pitchFamily="34" charset="0"/>
              </a:rPr>
              <a:t>The TOC needs to be aligned to your initiative, project, or program and stated mission.</a:t>
            </a:r>
            <a:r>
              <a:rPr lang="en-US" sz="2800" dirty="0">
                <a:solidFill>
                  <a:schemeClr val="tx1"/>
                </a:solidFill>
                <a:latin typeface="Trebuchet MS" panose="020B0703020202090204" pitchFamily="34" charset="0"/>
                <a:cs typeface="Arial"/>
              </a:rPr>
              <a:t> </a:t>
            </a:r>
            <a:endParaRPr lang="en-GB" sz="2800" dirty="0">
              <a:solidFill>
                <a:schemeClr val="tx1"/>
              </a:solidFill>
              <a:latin typeface="Trebuchet MS" panose="020B0703020202090204" pitchFamily="34" charset="0"/>
              <a:cs typeface="Arial"/>
            </a:endParaRPr>
          </a:p>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endParaRPr>
          </a:p>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endParaRPr>
          </a:p>
        </p:txBody>
      </p:sp>
      <p:sp>
        <p:nvSpPr>
          <p:cNvPr id="5" name="Slide Number Placeholder 4">
            <a:extLst>
              <a:ext uri="{FF2B5EF4-FFF2-40B4-BE49-F238E27FC236}">
                <a16:creationId xmlns:a16="http://schemas.microsoft.com/office/drawing/2014/main" id="{E53E1BD9-5C20-47BB-88CB-5F4E084D5FD2}"/>
              </a:ext>
            </a:extLst>
          </p:cNvPr>
          <p:cNvSpPr>
            <a:spLocks noGrp="1"/>
          </p:cNvSpPr>
          <p:nvPr>
            <p:ph type="sldNum" sz="quarter" idx="12"/>
          </p:nvPr>
        </p:nvSpPr>
        <p:spPr>
          <a:xfrm>
            <a:off x="9298497" y="6387405"/>
            <a:ext cx="2743200" cy="365125"/>
          </a:xfrm>
        </p:spPr>
        <p:txBody>
          <a:bodyPr/>
          <a:lstStyle/>
          <a:p>
            <a:fld id="{E8639A79-17D5-C24B-B59B-E0D0FE1FCAEE}" type="slidenum">
              <a:rPr lang="en-US" smtClean="0"/>
              <a:t>14</a:t>
            </a:fld>
            <a:endParaRPr lang="en-US" dirty="0"/>
          </a:p>
        </p:txBody>
      </p:sp>
    </p:spTree>
    <p:extLst>
      <p:ext uri="{BB962C8B-B14F-4D97-AF65-F5344CB8AC3E}">
        <p14:creationId xmlns:p14="http://schemas.microsoft.com/office/powerpoint/2010/main" val="40142427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ACA90E-8FFE-224C-A850-6A6722350FBF}"/>
              </a:ext>
            </a:extLst>
          </p:cNvPr>
          <p:cNvSpPr txBox="1">
            <a:spLocks/>
          </p:cNvSpPr>
          <p:nvPr/>
        </p:nvSpPr>
        <p:spPr>
          <a:xfrm>
            <a:off x="2967728" y="1699176"/>
            <a:ext cx="7886700" cy="6461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lang="en-US" sz="6000" kern="1200">
                <a:solidFill>
                  <a:srgbClr val="542075"/>
                </a:solidFill>
                <a:latin typeface="HelveticaNeueLT Std" panose="020B0604020202020204"/>
                <a:ea typeface="+mj-ea"/>
                <a:cs typeface="+mj-cs"/>
              </a:defRPr>
            </a:lvl1pPr>
          </a:lstStyle>
          <a:p>
            <a:endParaRPr lang="en-GB" sz="2800" b="1" dirty="0">
              <a:solidFill>
                <a:schemeClr val="tx1"/>
              </a:solidFill>
              <a:latin typeface="Trebuchet MS" panose="020B0703020202090204" pitchFamily="34" charset="0"/>
              <a:cs typeface="Arial"/>
            </a:endParaRPr>
          </a:p>
        </p:txBody>
      </p:sp>
      <p:sp>
        <p:nvSpPr>
          <p:cNvPr id="6" name="Content Placeholder 2">
            <a:extLst>
              <a:ext uri="{FF2B5EF4-FFF2-40B4-BE49-F238E27FC236}">
                <a16:creationId xmlns:a16="http://schemas.microsoft.com/office/drawing/2014/main" id="{FDABA649-DF01-E747-AEFD-A3BB9A636030}"/>
              </a:ext>
            </a:extLst>
          </p:cNvPr>
          <p:cNvSpPr txBox="1">
            <a:spLocks/>
          </p:cNvSpPr>
          <p:nvPr/>
        </p:nvSpPr>
        <p:spPr>
          <a:xfrm>
            <a:off x="2114025" y="1506430"/>
            <a:ext cx="8396142" cy="36512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lang="en-US" sz="2400" kern="1200">
                <a:solidFill>
                  <a:schemeClr val="bg2">
                    <a:lumMod val="25000"/>
                  </a:schemeClr>
                </a:solidFill>
                <a:latin typeface="HelveticaNeueLT Std" panose="020B0604020202020204"/>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lang="en-US" sz="2000" kern="1200">
                <a:solidFill>
                  <a:schemeClr val="bg2">
                    <a:lumMod val="25000"/>
                  </a:schemeClr>
                </a:solidFill>
                <a:latin typeface="HelveticaNeueLT Std" panose="020B0604020202020204"/>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lang="en-US" sz="1800" kern="1200">
                <a:solidFill>
                  <a:schemeClr val="bg2">
                    <a:lumMod val="25000"/>
                  </a:schemeClr>
                </a:solidFill>
                <a:latin typeface="HelveticaNeueLT Std" panose="020B0604020202020204"/>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400" b="1" dirty="0">
                <a:solidFill>
                  <a:schemeClr val="tx1"/>
                </a:solidFill>
                <a:latin typeface="Trebuchet MS" panose="020B0703020202090204" pitchFamily="34" charset="0"/>
                <a:cs typeface="Arial"/>
              </a:rPr>
              <a:t>The lives of young people in the area are greatly improved through access to jobs and enterprise </a:t>
            </a:r>
            <a:endParaRPr lang="en-GB" sz="1400" b="1" dirty="0">
              <a:solidFill>
                <a:schemeClr val="tx1"/>
              </a:solidFill>
              <a:latin typeface="Trebuchet MS" panose="020B0703020202090204" pitchFamily="34" charset="0"/>
              <a:cs typeface="Arial"/>
            </a:endParaRPr>
          </a:p>
          <a:p>
            <a:pPr marL="457200" indent="-457200" algn="l">
              <a:buFont typeface="Arial" panose="020B0604020202020204" pitchFamily="34" charset="0"/>
              <a:buChar char="•"/>
            </a:pPr>
            <a:endParaRPr lang="en-US" sz="1400" b="1" dirty="0">
              <a:solidFill>
                <a:schemeClr val="tx1"/>
              </a:solidFill>
              <a:latin typeface="Trebuchet MS" panose="020B0703020202090204" pitchFamily="34" charset="0"/>
            </a:endParaRPr>
          </a:p>
          <a:p>
            <a:pPr marL="457200" indent="-457200" algn="l">
              <a:buFont typeface="Arial" panose="020B0604020202020204" pitchFamily="34" charset="0"/>
              <a:buChar char="•"/>
            </a:pPr>
            <a:endParaRPr lang="en-US" sz="1400" b="1" dirty="0">
              <a:solidFill>
                <a:schemeClr val="tx1"/>
              </a:solidFill>
              <a:latin typeface="Trebuchet MS" panose="020B0703020202090204" pitchFamily="34" charset="0"/>
            </a:endParaRPr>
          </a:p>
        </p:txBody>
      </p:sp>
      <p:sp>
        <p:nvSpPr>
          <p:cNvPr id="5" name="Slide Number Placeholder 4">
            <a:extLst>
              <a:ext uri="{FF2B5EF4-FFF2-40B4-BE49-F238E27FC236}">
                <a16:creationId xmlns:a16="http://schemas.microsoft.com/office/drawing/2014/main" id="{E53E1BD9-5C20-47BB-88CB-5F4E084D5FD2}"/>
              </a:ext>
            </a:extLst>
          </p:cNvPr>
          <p:cNvSpPr>
            <a:spLocks noGrp="1"/>
          </p:cNvSpPr>
          <p:nvPr>
            <p:ph type="sldNum" sz="quarter" idx="12"/>
          </p:nvPr>
        </p:nvSpPr>
        <p:spPr>
          <a:xfrm>
            <a:off x="9298497" y="6387405"/>
            <a:ext cx="2743200" cy="365125"/>
          </a:xfrm>
        </p:spPr>
        <p:txBody>
          <a:bodyPr/>
          <a:lstStyle/>
          <a:p>
            <a:fld id="{E8639A79-17D5-C24B-B59B-E0D0FE1FCAEE}" type="slidenum">
              <a:rPr lang="en-US" smtClean="0"/>
              <a:t>15</a:t>
            </a:fld>
            <a:endParaRPr lang="en-US" dirty="0"/>
          </a:p>
        </p:txBody>
      </p:sp>
      <p:graphicFrame>
        <p:nvGraphicFramePr>
          <p:cNvPr id="2" name="Diagram 1">
            <a:extLst>
              <a:ext uri="{FF2B5EF4-FFF2-40B4-BE49-F238E27FC236}">
                <a16:creationId xmlns:a16="http://schemas.microsoft.com/office/drawing/2014/main" id="{069DD581-BB6B-4826-A412-9E4CC6AF977F}"/>
              </a:ext>
            </a:extLst>
          </p:cNvPr>
          <p:cNvGraphicFramePr/>
          <p:nvPr>
            <p:extLst>
              <p:ext uri="{D42A27DB-BD31-4B8C-83A1-F6EECF244321}">
                <p14:modId xmlns:p14="http://schemas.microsoft.com/office/powerpoint/2010/main" val="2405664863"/>
              </p:ext>
            </p:extLst>
          </p:nvPr>
        </p:nvGraphicFramePr>
        <p:xfrm>
          <a:off x="1681833" y="1904301"/>
          <a:ext cx="8828334" cy="37186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Content Placeholder 2">
            <a:extLst>
              <a:ext uri="{FF2B5EF4-FFF2-40B4-BE49-F238E27FC236}">
                <a16:creationId xmlns:a16="http://schemas.microsoft.com/office/drawing/2014/main" id="{B9A58107-9022-4A04-A9D5-8E9A225691DA}"/>
              </a:ext>
            </a:extLst>
          </p:cNvPr>
          <p:cNvSpPr txBox="1">
            <a:spLocks/>
          </p:cNvSpPr>
          <p:nvPr/>
        </p:nvSpPr>
        <p:spPr>
          <a:xfrm>
            <a:off x="1568741" y="5608524"/>
            <a:ext cx="9285688" cy="486526"/>
          </a:xfrm>
          <a:prstGeom prst="rect">
            <a:avLst/>
          </a:prstGeom>
        </p:spPr>
        <p:txBody>
          <a:bodyPr vert="horz" lIns="91440" tIns="45720" rIns="91440" bIns="45720" rtlCol="0">
            <a:normAutofit fontScale="2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lang="en-US" sz="2400" kern="1200">
                <a:solidFill>
                  <a:schemeClr val="bg2">
                    <a:lumMod val="25000"/>
                  </a:schemeClr>
                </a:solidFill>
                <a:latin typeface="HelveticaNeueLT Std" panose="020B0604020202020204"/>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lang="en-US" sz="2000" kern="1200">
                <a:solidFill>
                  <a:schemeClr val="bg2">
                    <a:lumMod val="25000"/>
                  </a:schemeClr>
                </a:solidFill>
                <a:latin typeface="HelveticaNeueLT Std" panose="020B0604020202020204"/>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lang="en-US" sz="1800" kern="1200">
                <a:solidFill>
                  <a:schemeClr val="bg2">
                    <a:lumMod val="25000"/>
                  </a:schemeClr>
                </a:solidFill>
                <a:latin typeface="HelveticaNeueLT Std" panose="020B0604020202020204"/>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7000"/>
              </a:lnSpc>
              <a:spcAft>
                <a:spcPts val="800"/>
              </a:spcAft>
            </a:pPr>
            <a:r>
              <a:rPr lang="en-GB" sz="4800" b="1" dirty="0">
                <a:effectLst/>
                <a:latin typeface="Arial" panose="020B0604020202020204" pitchFamily="34" charset="0"/>
                <a:ea typeface="Calibri" panose="020F0502020204030204" pitchFamily="34" charset="0"/>
                <a:cs typeface="Times New Roman" panose="02020603050405020304" pitchFamily="18" charset="0"/>
              </a:rPr>
              <a:t>Assumptions:</a:t>
            </a:r>
            <a:r>
              <a:rPr lang="en-GB" sz="4800" dirty="0">
                <a:effectLst/>
                <a:latin typeface="Arial" panose="020B0604020202020204" pitchFamily="34" charset="0"/>
                <a:ea typeface="Calibri" panose="020F0502020204030204" pitchFamily="34" charset="0"/>
                <a:cs typeface="Times New Roman" panose="02020603050405020304" pitchFamily="18" charset="0"/>
              </a:rPr>
              <a:t> The area can be developed through collaboration between people within the community.  Training programmes and access to employment and enterprise opportunities can be enhanced through targeted skills training and support.  </a:t>
            </a:r>
            <a:r>
              <a:rPr lang="en-GB" sz="4800" b="1" dirty="0">
                <a:effectLst/>
                <a:latin typeface="Arial" panose="020B0604020202020204" pitchFamily="34" charset="0"/>
                <a:ea typeface="Calibri" panose="020F0502020204030204" pitchFamily="34" charset="0"/>
                <a:cs typeface="Times New Roman" panose="02020603050405020304" pitchFamily="18" charset="0"/>
              </a:rPr>
              <a:t>Uniquely local problems need local solutions.</a:t>
            </a:r>
          </a:p>
          <a:p>
            <a:pPr marL="457200" indent="-457200" algn="l">
              <a:buFont typeface="Arial" panose="020B0604020202020204" pitchFamily="34" charset="0"/>
              <a:buChar char="•"/>
            </a:pPr>
            <a:endParaRPr lang="en-US" sz="5600" dirty="0">
              <a:solidFill>
                <a:schemeClr val="tx1"/>
              </a:solidFill>
              <a:latin typeface="Trebuchet MS" panose="020B0703020202090204" pitchFamily="34" charset="0"/>
            </a:endParaRPr>
          </a:p>
          <a:p>
            <a:pPr marL="457200" indent="-457200" algn="l">
              <a:buFont typeface="Arial" panose="020B0604020202020204" pitchFamily="34" charset="0"/>
              <a:buChar char="•"/>
            </a:pPr>
            <a:endParaRPr lang="en-US" sz="1600" dirty="0">
              <a:solidFill>
                <a:schemeClr val="tx1"/>
              </a:solidFill>
              <a:latin typeface="Trebuchet MS" panose="020B0703020202090204" pitchFamily="34" charset="0"/>
            </a:endParaRPr>
          </a:p>
        </p:txBody>
      </p:sp>
      <p:sp>
        <p:nvSpPr>
          <p:cNvPr id="8" name="Arrow: Up 7">
            <a:extLst>
              <a:ext uri="{FF2B5EF4-FFF2-40B4-BE49-F238E27FC236}">
                <a16:creationId xmlns:a16="http://schemas.microsoft.com/office/drawing/2014/main" id="{A41C8018-5DF1-4C0D-B572-018F32995BDF}"/>
              </a:ext>
            </a:extLst>
          </p:cNvPr>
          <p:cNvSpPr/>
          <p:nvPr/>
        </p:nvSpPr>
        <p:spPr>
          <a:xfrm>
            <a:off x="2007081" y="4611549"/>
            <a:ext cx="59882" cy="49495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C00000"/>
              </a:solidFill>
            </a:endParaRPr>
          </a:p>
        </p:txBody>
      </p:sp>
      <p:sp>
        <p:nvSpPr>
          <p:cNvPr id="9" name="Arrow: Up 8">
            <a:extLst>
              <a:ext uri="{FF2B5EF4-FFF2-40B4-BE49-F238E27FC236}">
                <a16:creationId xmlns:a16="http://schemas.microsoft.com/office/drawing/2014/main" id="{E9958D2B-C0EB-4BC5-AAD2-0ED3A4743255}"/>
              </a:ext>
            </a:extLst>
          </p:cNvPr>
          <p:cNvSpPr/>
          <p:nvPr/>
        </p:nvSpPr>
        <p:spPr>
          <a:xfrm>
            <a:off x="1989826" y="3879710"/>
            <a:ext cx="111853" cy="49495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C00000"/>
              </a:solidFill>
            </a:endParaRPr>
          </a:p>
        </p:txBody>
      </p:sp>
      <p:sp>
        <p:nvSpPr>
          <p:cNvPr id="10" name="Arrow: Up 9">
            <a:extLst>
              <a:ext uri="{FF2B5EF4-FFF2-40B4-BE49-F238E27FC236}">
                <a16:creationId xmlns:a16="http://schemas.microsoft.com/office/drawing/2014/main" id="{37B76310-B0DA-4367-B0EC-2854FED1FC2B}"/>
              </a:ext>
            </a:extLst>
          </p:cNvPr>
          <p:cNvSpPr/>
          <p:nvPr/>
        </p:nvSpPr>
        <p:spPr>
          <a:xfrm>
            <a:off x="1977484" y="3166862"/>
            <a:ext cx="111852" cy="49495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C00000"/>
              </a:solidFill>
            </a:endParaRPr>
          </a:p>
        </p:txBody>
      </p:sp>
      <p:sp>
        <p:nvSpPr>
          <p:cNvPr id="11" name="Arrow: Up 10">
            <a:extLst>
              <a:ext uri="{FF2B5EF4-FFF2-40B4-BE49-F238E27FC236}">
                <a16:creationId xmlns:a16="http://schemas.microsoft.com/office/drawing/2014/main" id="{023F5D5C-8196-4781-BEAA-E99C921CD514}"/>
              </a:ext>
            </a:extLst>
          </p:cNvPr>
          <p:cNvSpPr/>
          <p:nvPr/>
        </p:nvSpPr>
        <p:spPr>
          <a:xfrm>
            <a:off x="1974446" y="2411844"/>
            <a:ext cx="71307" cy="49495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C00000"/>
              </a:solidFill>
            </a:endParaRPr>
          </a:p>
        </p:txBody>
      </p:sp>
      <p:sp>
        <p:nvSpPr>
          <p:cNvPr id="12" name="Arrow: Bent 11">
            <a:extLst>
              <a:ext uri="{FF2B5EF4-FFF2-40B4-BE49-F238E27FC236}">
                <a16:creationId xmlns:a16="http://schemas.microsoft.com/office/drawing/2014/main" id="{1D7D3A2E-74B7-405E-8101-3757C58C3290}"/>
              </a:ext>
            </a:extLst>
          </p:cNvPr>
          <p:cNvSpPr/>
          <p:nvPr/>
        </p:nvSpPr>
        <p:spPr>
          <a:xfrm>
            <a:off x="1981437" y="1619075"/>
            <a:ext cx="176169" cy="717844"/>
          </a:xfrm>
          <a:prstGeom prst="ben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3" name="Arrow: Up 12">
            <a:extLst>
              <a:ext uri="{FF2B5EF4-FFF2-40B4-BE49-F238E27FC236}">
                <a16:creationId xmlns:a16="http://schemas.microsoft.com/office/drawing/2014/main" id="{D6DAA499-0608-47D5-8B3C-6A0A7E196A6C}"/>
              </a:ext>
            </a:extLst>
          </p:cNvPr>
          <p:cNvSpPr/>
          <p:nvPr/>
        </p:nvSpPr>
        <p:spPr>
          <a:xfrm>
            <a:off x="1997058" y="5202938"/>
            <a:ext cx="72703" cy="49495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C00000"/>
              </a:solidFill>
            </a:endParaRPr>
          </a:p>
        </p:txBody>
      </p:sp>
      <p:sp>
        <p:nvSpPr>
          <p:cNvPr id="14" name="Title 1">
            <a:extLst>
              <a:ext uri="{FF2B5EF4-FFF2-40B4-BE49-F238E27FC236}">
                <a16:creationId xmlns:a16="http://schemas.microsoft.com/office/drawing/2014/main" id="{E6289D5E-E935-475F-8B43-2B1EE7C1A013}"/>
              </a:ext>
            </a:extLst>
          </p:cNvPr>
          <p:cNvSpPr txBox="1">
            <a:spLocks/>
          </p:cNvSpPr>
          <p:nvPr/>
        </p:nvSpPr>
        <p:spPr>
          <a:xfrm>
            <a:off x="2157606" y="631876"/>
            <a:ext cx="7886700" cy="6461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lang="en-US" sz="6000" kern="1200">
                <a:solidFill>
                  <a:srgbClr val="542075"/>
                </a:solidFill>
                <a:latin typeface="HelveticaNeueLT Std" panose="020B0604020202020204"/>
                <a:ea typeface="+mj-ea"/>
                <a:cs typeface="+mj-cs"/>
              </a:defRPr>
            </a:lvl1pPr>
          </a:lstStyle>
          <a:p>
            <a:r>
              <a:rPr lang="en-GB" sz="2800" b="1" dirty="0">
                <a:solidFill>
                  <a:schemeClr val="tx1"/>
                </a:solidFill>
                <a:latin typeface="Trebuchet MS" panose="020B0703020202090204" pitchFamily="34" charset="0"/>
                <a:cs typeface="Arial"/>
              </a:rPr>
              <a:t>A Theory of Change?</a:t>
            </a:r>
          </a:p>
        </p:txBody>
      </p:sp>
    </p:spTree>
    <p:extLst>
      <p:ext uri="{BB962C8B-B14F-4D97-AF65-F5344CB8AC3E}">
        <p14:creationId xmlns:p14="http://schemas.microsoft.com/office/powerpoint/2010/main" val="8819966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ACA90E-8FFE-224C-A850-6A6722350FBF}"/>
              </a:ext>
            </a:extLst>
          </p:cNvPr>
          <p:cNvSpPr txBox="1">
            <a:spLocks/>
          </p:cNvSpPr>
          <p:nvPr/>
        </p:nvSpPr>
        <p:spPr>
          <a:xfrm>
            <a:off x="2858671" y="654162"/>
            <a:ext cx="7886700" cy="6461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lang="en-US" sz="6000" kern="1200">
                <a:solidFill>
                  <a:srgbClr val="542075"/>
                </a:solidFill>
                <a:latin typeface="HelveticaNeueLT Std" panose="020B0604020202020204"/>
                <a:ea typeface="+mj-ea"/>
                <a:cs typeface="+mj-cs"/>
              </a:defRPr>
            </a:lvl1pPr>
          </a:lstStyle>
          <a:p>
            <a:r>
              <a:rPr lang="en-GB" sz="2800" b="1" dirty="0">
                <a:solidFill>
                  <a:schemeClr val="tx1"/>
                </a:solidFill>
                <a:latin typeface="Trebuchet MS" panose="020B0703020202090204" pitchFamily="34" charset="0"/>
                <a:cs typeface="Arial"/>
              </a:rPr>
              <a:t>Developing the report</a:t>
            </a:r>
          </a:p>
        </p:txBody>
      </p:sp>
      <p:sp>
        <p:nvSpPr>
          <p:cNvPr id="5" name="Slide Number Placeholder 4">
            <a:extLst>
              <a:ext uri="{FF2B5EF4-FFF2-40B4-BE49-F238E27FC236}">
                <a16:creationId xmlns:a16="http://schemas.microsoft.com/office/drawing/2014/main" id="{E53E1BD9-5C20-47BB-88CB-5F4E084D5FD2}"/>
              </a:ext>
            </a:extLst>
          </p:cNvPr>
          <p:cNvSpPr>
            <a:spLocks noGrp="1"/>
          </p:cNvSpPr>
          <p:nvPr>
            <p:ph type="sldNum" sz="quarter" idx="12"/>
          </p:nvPr>
        </p:nvSpPr>
        <p:spPr>
          <a:xfrm>
            <a:off x="9298497" y="6387405"/>
            <a:ext cx="2743200" cy="365125"/>
          </a:xfrm>
        </p:spPr>
        <p:txBody>
          <a:bodyPr/>
          <a:lstStyle/>
          <a:p>
            <a:fld id="{E8639A79-17D5-C24B-B59B-E0D0FE1FCAEE}" type="slidenum">
              <a:rPr lang="en-US" smtClean="0"/>
              <a:t>16</a:t>
            </a:fld>
            <a:endParaRPr lang="en-US" dirty="0"/>
          </a:p>
        </p:txBody>
      </p:sp>
      <p:graphicFrame>
        <p:nvGraphicFramePr>
          <p:cNvPr id="3" name="Diagram 2">
            <a:extLst>
              <a:ext uri="{FF2B5EF4-FFF2-40B4-BE49-F238E27FC236}">
                <a16:creationId xmlns:a16="http://schemas.microsoft.com/office/drawing/2014/main" id="{BC0571A8-180D-44D9-97EB-96AF95DC1B36}"/>
              </a:ext>
            </a:extLst>
          </p:cNvPr>
          <p:cNvGraphicFramePr/>
          <p:nvPr>
            <p:extLst>
              <p:ext uri="{D42A27DB-BD31-4B8C-83A1-F6EECF244321}">
                <p14:modId xmlns:p14="http://schemas.microsoft.com/office/powerpoint/2010/main" val="1507714393"/>
              </p:ext>
            </p:extLst>
          </p:nvPr>
        </p:nvGraphicFramePr>
        <p:xfrm>
          <a:off x="2032000" y="1300294"/>
          <a:ext cx="8128000" cy="48380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Arrow: Notched Right 6">
            <a:extLst>
              <a:ext uri="{FF2B5EF4-FFF2-40B4-BE49-F238E27FC236}">
                <a16:creationId xmlns:a16="http://schemas.microsoft.com/office/drawing/2014/main" id="{DAC0244F-3F70-41F8-AF53-09D6358C8F9E}"/>
              </a:ext>
            </a:extLst>
          </p:cNvPr>
          <p:cNvSpPr/>
          <p:nvPr/>
        </p:nvSpPr>
        <p:spPr>
          <a:xfrm>
            <a:off x="4362276" y="3229761"/>
            <a:ext cx="587230" cy="562063"/>
          </a:xfrm>
          <a:prstGeom prst="notch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Arrow: Notched Right 7">
            <a:extLst>
              <a:ext uri="{FF2B5EF4-FFF2-40B4-BE49-F238E27FC236}">
                <a16:creationId xmlns:a16="http://schemas.microsoft.com/office/drawing/2014/main" id="{3B501CD1-092B-40C9-A4B8-6979672422D8}"/>
              </a:ext>
            </a:extLst>
          </p:cNvPr>
          <p:cNvSpPr/>
          <p:nvPr/>
        </p:nvSpPr>
        <p:spPr>
          <a:xfrm>
            <a:off x="7279782" y="3266259"/>
            <a:ext cx="587230" cy="562063"/>
          </a:xfrm>
          <a:prstGeom prst="notched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919333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ACA90E-8FFE-224C-A850-6A6722350FBF}"/>
              </a:ext>
            </a:extLst>
          </p:cNvPr>
          <p:cNvSpPr txBox="1">
            <a:spLocks/>
          </p:cNvSpPr>
          <p:nvPr/>
        </p:nvSpPr>
        <p:spPr>
          <a:xfrm>
            <a:off x="2800674" y="951795"/>
            <a:ext cx="7886700" cy="6461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lang="en-US" sz="6000" kern="1200">
                <a:solidFill>
                  <a:srgbClr val="542075"/>
                </a:solidFill>
                <a:latin typeface="HelveticaNeueLT Std" panose="020B0604020202020204"/>
                <a:ea typeface="+mj-ea"/>
                <a:cs typeface="+mj-cs"/>
              </a:defRPr>
            </a:lvl1pPr>
          </a:lstStyle>
          <a:p>
            <a:r>
              <a:rPr lang="en-GB" sz="2800" b="1" dirty="0">
                <a:solidFill>
                  <a:schemeClr val="tx1"/>
                </a:solidFill>
                <a:latin typeface="Trebuchet MS" panose="020B0703020202090204" pitchFamily="34" charset="0"/>
                <a:cs typeface="Arial"/>
              </a:rPr>
              <a:t>Critical questions</a:t>
            </a:r>
          </a:p>
        </p:txBody>
      </p:sp>
      <p:sp>
        <p:nvSpPr>
          <p:cNvPr id="5" name="Slide Number Placeholder 4">
            <a:extLst>
              <a:ext uri="{FF2B5EF4-FFF2-40B4-BE49-F238E27FC236}">
                <a16:creationId xmlns:a16="http://schemas.microsoft.com/office/drawing/2014/main" id="{E53E1BD9-5C20-47BB-88CB-5F4E084D5FD2}"/>
              </a:ext>
            </a:extLst>
          </p:cNvPr>
          <p:cNvSpPr>
            <a:spLocks noGrp="1"/>
          </p:cNvSpPr>
          <p:nvPr>
            <p:ph type="sldNum" sz="quarter" idx="12"/>
          </p:nvPr>
        </p:nvSpPr>
        <p:spPr>
          <a:xfrm>
            <a:off x="9298497" y="6387405"/>
            <a:ext cx="2743200" cy="365125"/>
          </a:xfrm>
        </p:spPr>
        <p:txBody>
          <a:bodyPr/>
          <a:lstStyle/>
          <a:p>
            <a:fld id="{E8639A79-17D5-C24B-B59B-E0D0FE1FCAEE}" type="slidenum">
              <a:rPr lang="en-US" smtClean="0"/>
              <a:t>17</a:t>
            </a:fld>
            <a:endParaRPr lang="en-US" dirty="0"/>
          </a:p>
        </p:txBody>
      </p:sp>
      <p:sp>
        <p:nvSpPr>
          <p:cNvPr id="2" name="Rectangle 1">
            <a:extLst>
              <a:ext uri="{FF2B5EF4-FFF2-40B4-BE49-F238E27FC236}">
                <a16:creationId xmlns:a16="http://schemas.microsoft.com/office/drawing/2014/main" id="{920201EC-EF06-487F-B85A-E444A33C44E1}"/>
              </a:ext>
            </a:extLst>
          </p:cNvPr>
          <p:cNvSpPr/>
          <p:nvPr/>
        </p:nvSpPr>
        <p:spPr>
          <a:xfrm>
            <a:off x="1902070" y="1823586"/>
            <a:ext cx="8516658" cy="73855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Success and achievements</a:t>
            </a:r>
          </a:p>
          <a:p>
            <a:pPr algn="ctr"/>
            <a:endParaRPr lang="en-GB" dirty="0"/>
          </a:p>
        </p:txBody>
      </p:sp>
      <p:sp>
        <p:nvSpPr>
          <p:cNvPr id="3" name="Rectangle 2">
            <a:extLst>
              <a:ext uri="{FF2B5EF4-FFF2-40B4-BE49-F238E27FC236}">
                <a16:creationId xmlns:a16="http://schemas.microsoft.com/office/drawing/2014/main" id="{AC6D26BE-78C6-4754-9909-42FB41C582D8}"/>
              </a:ext>
            </a:extLst>
          </p:cNvPr>
          <p:cNvSpPr/>
          <p:nvPr/>
        </p:nvSpPr>
        <p:spPr>
          <a:xfrm>
            <a:off x="4927344" y="3189688"/>
            <a:ext cx="2573215" cy="2344198"/>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b="1" dirty="0">
                <a:solidFill>
                  <a:schemeClr val="tx1"/>
                </a:solidFill>
              </a:rPr>
              <a:t>Technical competence</a:t>
            </a:r>
          </a:p>
          <a:p>
            <a:r>
              <a:rPr lang="en-GB" sz="1400" b="1" dirty="0">
                <a:solidFill>
                  <a:schemeClr val="tx1"/>
                </a:solidFill>
              </a:rPr>
              <a:t>Innovation, Exemplar</a:t>
            </a:r>
          </a:p>
          <a:p>
            <a:r>
              <a:rPr lang="en-GB" sz="1400" b="1" dirty="0">
                <a:solidFill>
                  <a:schemeClr val="tx1"/>
                </a:solidFill>
              </a:rPr>
              <a:t>capacity to deliver to meet our targets, necessary cost inputs to achieve results?</a:t>
            </a:r>
          </a:p>
          <a:p>
            <a:r>
              <a:rPr lang="en-GB" sz="1400" b="1" dirty="0">
                <a:solidFill>
                  <a:schemeClr val="tx1"/>
                </a:solidFill>
              </a:rPr>
              <a:t>quality measures guide our operations and are they consistent with accepted standards and systems</a:t>
            </a:r>
          </a:p>
          <a:p>
            <a:pPr algn="ctr"/>
            <a:endParaRPr lang="en-GB" dirty="0"/>
          </a:p>
        </p:txBody>
      </p:sp>
      <p:sp>
        <p:nvSpPr>
          <p:cNvPr id="7" name="Rectangle 6">
            <a:extLst>
              <a:ext uri="{FF2B5EF4-FFF2-40B4-BE49-F238E27FC236}">
                <a16:creationId xmlns:a16="http://schemas.microsoft.com/office/drawing/2014/main" id="{8FB27760-6978-4AAF-8FF1-9048E94C1422}"/>
              </a:ext>
            </a:extLst>
          </p:cNvPr>
          <p:cNvSpPr/>
          <p:nvPr/>
        </p:nvSpPr>
        <p:spPr>
          <a:xfrm>
            <a:off x="1909317" y="3161043"/>
            <a:ext cx="2841460" cy="2338188"/>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b="1" dirty="0">
                <a:solidFill>
                  <a:schemeClr val="tx1"/>
                </a:solidFill>
              </a:rPr>
              <a:t>Judicious use of resources</a:t>
            </a:r>
          </a:p>
          <a:p>
            <a:r>
              <a:rPr lang="en-GB" sz="1400" b="1" dirty="0">
                <a:solidFill>
                  <a:schemeClr val="tx1"/>
                </a:solidFill>
                <a:effectLst/>
                <a:latin typeface="Trebuchet MS" panose="020B0603020202020204" pitchFamily="34" charset="0"/>
                <a:ea typeface="Calibri" panose="020F0502020204030204" pitchFamily="34" charset="0"/>
              </a:rPr>
              <a:t>proper application of finances and reasonable costs?</a:t>
            </a:r>
          </a:p>
          <a:p>
            <a:r>
              <a:rPr lang="en-GB" sz="1400" b="1" dirty="0">
                <a:solidFill>
                  <a:schemeClr val="tx1"/>
                </a:solidFill>
                <a:effectLst/>
                <a:latin typeface="Trebuchet MS" panose="020B0603020202020204" pitchFamily="34" charset="0"/>
                <a:ea typeface="Calibri" panose="020F0502020204030204" pitchFamily="34" charset="0"/>
              </a:rPr>
              <a:t>Collected all the revenue streams and displayed some entrepreneurship</a:t>
            </a:r>
          </a:p>
          <a:p>
            <a:r>
              <a:rPr lang="en-GB" sz="1400" b="1" dirty="0">
                <a:solidFill>
                  <a:schemeClr val="tx1"/>
                </a:solidFill>
                <a:effectLst/>
                <a:latin typeface="Trebuchet MS" panose="020B0603020202020204" pitchFamily="34" charset="0"/>
                <a:ea typeface="Calibri" panose="020F0502020204030204" pitchFamily="34" charset="0"/>
              </a:rPr>
              <a:t>donations, grants, fees and sponsorship</a:t>
            </a:r>
          </a:p>
          <a:p>
            <a:r>
              <a:rPr lang="en-GB" sz="1400" b="1" dirty="0">
                <a:solidFill>
                  <a:schemeClr val="tx1"/>
                </a:solidFill>
                <a:effectLst/>
                <a:latin typeface="Trebuchet MS" panose="020B0603020202020204" pitchFamily="34" charset="0"/>
                <a:ea typeface="Calibri" panose="020F0502020204030204" pitchFamily="34" charset="0"/>
              </a:rPr>
              <a:t>value for money in comparison with other agencies?</a:t>
            </a:r>
          </a:p>
        </p:txBody>
      </p:sp>
      <p:sp>
        <p:nvSpPr>
          <p:cNvPr id="9" name="Rectangle 8">
            <a:extLst>
              <a:ext uri="{FF2B5EF4-FFF2-40B4-BE49-F238E27FC236}">
                <a16:creationId xmlns:a16="http://schemas.microsoft.com/office/drawing/2014/main" id="{06A4C465-30B5-4A55-847C-8FBEBA7D319C}"/>
              </a:ext>
            </a:extLst>
          </p:cNvPr>
          <p:cNvSpPr/>
          <p:nvPr/>
        </p:nvSpPr>
        <p:spPr>
          <a:xfrm>
            <a:off x="1902069" y="5499231"/>
            <a:ext cx="8423031" cy="73855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Lessons learnt</a:t>
            </a:r>
          </a:p>
          <a:p>
            <a:pPr algn="ctr"/>
            <a:r>
              <a:rPr lang="en-GB" dirty="0"/>
              <a:t>sustainability</a:t>
            </a:r>
          </a:p>
          <a:p>
            <a:pPr algn="ctr"/>
            <a:endParaRPr lang="en-GB" dirty="0"/>
          </a:p>
        </p:txBody>
      </p:sp>
      <p:sp>
        <p:nvSpPr>
          <p:cNvPr id="10" name="Rectangle 9">
            <a:extLst>
              <a:ext uri="{FF2B5EF4-FFF2-40B4-BE49-F238E27FC236}">
                <a16:creationId xmlns:a16="http://schemas.microsoft.com/office/drawing/2014/main" id="{269E8D8D-A6BB-4B20-AA63-F99E56184759}"/>
              </a:ext>
            </a:extLst>
          </p:cNvPr>
          <p:cNvSpPr/>
          <p:nvPr/>
        </p:nvSpPr>
        <p:spPr>
          <a:xfrm>
            <a:off x="7751885" y="3189689"/>
            <a:ext cx="2573215" cy="229494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b="1" dirty="0">
                <a:solidFill>
                  <a:schemeClr val="tx1"/>
                </a:solidFill>
              </a:rPr>
              <a:t>Social and cultural benefits</a:t>
            </a:r>
          </a:p>
          <a:p>
            <a:r>
              <a:rPr lang="en-GB" sz="1400" b="1" dirty="0">
                <a:solidFill>
                  <a:schemeClr val="tx1"/>
                </a:solidFill>
              </a:rPr>
              <a:t>Jobs, empowerment</a:t>
            </a:r>
          </a:p>
          <a:p>
            <a:r>
              <a:rPr lang="en-GB" sz="1400" b="1" dirty="0">
                <a:solidFill>
                  <a:schemeClr val="tx1"/>
                </a:solidFill>
              </a:rPr>
              <a:t>Disadvantaged groups</a:t>
            </a:r>
          </a:p>
          <a:p>
            <a:r>
              <a:rPr lang="en-GB" sz="1400" b="1" dirty="0">
                <a:solidFill>
                  <a:schemeClr val="tx1"/>
                </a:solidFill>
              </a:rPr>
              <a:t>Vulnerable groups</a:t>
            </a:r>
          </a:p>
          <a:p>
            <a:r>
              <a:rPr lang="en-GB" sz="1400" b="1" dirty="0">
                <a:solidFill>
                  <a:schemeClr val="tx1"/>
                </a:solidFill>
              </a:rPr>
              <a:t>Children, women, ethnic minorities, old, disabled, single parents</a:t>
            </a:r>
          </a:p>
          <a:p>
            <a:pPr algn="ctr"/>
            <a:endParaRPr lang="en-GB" sz="1800" dirty="0">
              <a:effectLst/>
              <a:latin typeface="Calibri" panose="020F0502020204030204" pitchFamily="34" charset="0"/>
              <a:ea typeface="Calibri" panose="020F0502020204030204" pitchFamily="34" charset="0"/>
            </a:endParaRPr>
          </a:p>
          <a:p>
            <a:pPr algn="ctr"/>
            <a:endParaRPr lang="en-GB" dirty="0"/>
          </a:p>
        </p:txBody>
      </p:sp>
      <p:sp>
        <p:nvSpPr>
          <p:cNvPr id="11" name="Rectangle: Single Corner Rounded 10">
            <a:extLst>
              <a:ext uri="{FF2B5EF4-FFF2-40B4-BE49-F238E27FC236}">
                <a16:creationId xmlns:a16="http://schemas.microsoft.com/office/drawing/2014/main" id="{34F50866-F5B3-46AE-BBD0-ED155E3B5C0E}"/>
              </a:ext>
            </a:extLst>
          </p:cNvPr>
          <p:cNvSpPr/>
          <p:nvPr/>
        </p:nvSpPr>
        <p:spPr>
          <a:xfrm>
            <a:off x="2317880" y="2757338"/>
            <a:ext cx="1705707" cy="432350"/>
          </a:xfrm>
          <a:prstGeom prst="round1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Financial</a:t>
            </a:r>
          </a:p>
        </p:txBody>
      </p:sp>
      <p:sp>
        <p:nvSpPr>
          <p:cNvPr id="12" name="Rectangle: Single Corner Rounded 11">
            <a:extLst>
              <a:ext uri="{FF2B5EF4-FFF2-40B4-BE49-F238E27FC236}">
                <a16:creationId xmlns:a16="http://schemas.microsoft.com/office/drawing/2014/main" id="{39CA99F1-0F6B-4552-9185-DBE33F8B7FB3}"/>
              </a:ext>
            </a:extLst>
          </p:cNvPr>
          <p:cNvSpPr/>
          <p:nvPr/>
        </p:nvSpPr>
        <p:spPr>
          <a:xfrm>
            <a:off x="5166041" y="2750040"/>
            <a:ext cx="1705707" cy="432350"/>
          </a:xfrm>
          <a:prstGeom prst="round1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Operational</a:t>
            </a:r>
          </a:p>
        </p:txBody>
      </p:sp>
      <p:sp>
        <p:nvSpPr>
          <p:cNvPr id="13" name="Rectangle: Single Corner Rounded 12">
            <a:extLst>
              <a:ext uri="{FF2B5EF4-FFF2-40B4-BE49-F238E27FC236}">
                <a16:creationId xmlns:a16="http://schemas.microsoft.com/office/drawing/2014/main" id="{B1D8A43B-2DA1-4919-9D7C-01D8B32F6C83}"/>
              </a:ext>
            </a:extLst>
          </p:cNvPr>
          <p:cNvSpPr/>
          <p:nvPr/>
        </p:nvSpPr>
        <p:spPr>
          <a:xfrm>
            <a:off x="8185638" y="2762387"/>
            <a:ext cx="1846385" cy="432350"/>
          </a:xfrm>
          <a:prstGeom prst="round1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Targeted benefits</a:t>
            </a:r>
          </a:p>
        </p:txBody>
      </p:sp>
    </p:spTree>
    <p:extLst>
      <p:ext uri="{BB962C8B-B14F-4D97-AF65-F5344CB8AC3E}">
        <p14:creationId xmlns:p14="http://schemas.microsoft.com/office/powerpoint/2010/main" val="26268684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ACA90E-8FFE-224C-A850-6A6722350FBF}"/>
              </a:ext>
            </a:extLst>
          </p:cNvPr>
          <p:cNvSpPr txBox="1">
            <a:spLocks/>
          </p:cNvSpPr>
          <p:nvPr/>
        </p:nvSpPr>
        <p:spPr>
          <a:xfrm>
            <a:off x="2464389" y="756162"/>
            <a:ext cx="7886700" cy="6461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lang="en-US" sz="6000" kern="1200">
                <a:solidFill>
                  <a:srgbClr val="542075"/>
                </a:solidFill>
                <a:latin typeface="HelveticaNeueLT Std" panose="020B0604020202020204"/>
                <a:ea typeface="+mj-ea"/>
                <a:cs typeface="+mj-cs"/>
              </a:defRPr>
            </a:lvl1pPr>
          </a:lstStyle>
          <a:p>
            <a:r>
              <a:rPr lang="en-GB" sz="2800" b="1" dirty="0">
                <a:solidFill>
                  <a:schemeClr val="tx1"/>
                </a:solidFill>
                <a:latin typeface="Trebuchet MS" panose="020B0703020202090204" pitchFamily="34" charset="0"/>
                <a:cs typeface="Arial"/>
              </a:rPr>
              <a:t>Translating operation into Impact</a:t>
            </a:r>
          </a:p>
        </p:txBody>
      </p:sp>
      <p:sp>
        <p:nvSpPr>
          <p:cNvPr id="6" name="Content Placeholder 2">
            <a:extLst>
              <a:ext uri="{FF2B5EF4-FFF2-40B4-BE49-F238E27FC236}">
                <a16:creationId xmlns:a16="http://schemas.microsoft.com/office/drawing/2014/main" id="{FDABA649-DF01-E747-AEFD-A3BB9A636030}"/>
              </a:ext>
            </a:extLst>
          </p:cNvPr>
          <p:cNvSpPr txBox="1">
            <a:spLocks/>
          </p:cNvSpPr>
          <p:nvPr/>
        </p:nvSpPr>
        <p:spPr>
          <a:xfrm>
            <a:off x="961617" y="2466804"/>
            <a:ext cx="10504671" cy="3506157"/>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lang="en-US" sz="2400" kern="1200">
                <a:solidFill>
                  <a:schemeClr val="bg2">
                    <a:lumMod val="25000"/>
                  </a:schemeClr>
                </a:solidFill>
                <a:latin typeface="HelveticaNeueLT Std" panose="020B0604020202020204"/>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lang="en-US" sz="2000" kern="1200">
                <a:solidFill>
                  <a:schemeClr val="bg2">
                    <a:lumMod val="25000"/>
                  </a:schemeClr>
                </a:solidFill>
                <a:latin typeface="HelveticaNeueLT Std" panose="020B0604020202020204"/>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lang="en-US" sz="1800" kern="1200">
                <a:solidFill>
                  <a:schemeClr val="bg2">
                    <a:lumMod val="25000"/>
                  </a:schemeClr>
                </a:solidFill>
                <a:latin typeface="HelveticaNeueLT Std" panose="020B0604020202020204"/>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Arial" panose="020B0604020202020204" pitchFamily="34" charset="0"/>
              <a:buChar char="•"/>
            </a:pPr>
            <a:r>
              <a:rPr lang="en-US" sz="2800" dirty="0">
                <a:solidFill>
                  <a:schemeClr val="tx1"/>
                </a:solidFill>
                <a:latin typeface="Trebuchet MS" panose="020B0703020202090204" pitchFamily="34" charset="0"/>
                <a:cs typeface="Arial"/>
              </a:rPr>
              <a:t> </a:t>
            </a:r>
            <a:r>
              <a:rPr lang="en-GB" sz="1800" dirty="0">
                <a:effectLst/>
                <a:latin typeface="Trebuchet MS" panose="020B0603020202020204" pitchFamily="34" charset="0"/>
                <a:ea typeface="Calibri" panose="020F0502020204030204" pitchFamily="34" charset="0"/>
              </a:rPr>
              <a:t>The goal of the operation is </a:t>
            </a:r>
            <a:r>
              <a:rPr lang="en-GB" sz="1800" b="1" dirty="0">
                <a:effectLst/>
                <a:latin typeface="Trebuchet MS" panose="020B0603020202020204" pitchFamily="34" charset="0"/>
                <a:ea typeface="Calibri" panose="020F0502020204030204" pitchFamily="34" charset="0"/>
              </a:rPr>
              <a:t>creating an arts and creative enterprise hub that promotes learning under one roof</a:t>
            </a:r>
            <a:endParaRPr lang="en-GB" sz="1800" dirty="0">
              <a:effectLst/>
              <a:latin typeface="Calibri" panose="020F0502020204030204" pitchFamily="34" charset="0"/>
              <a:ea typeface="Calibri" panose="020F0502020204030204" pitchFamily="34" charset="0"/>
            </a:endParaRPr>
          </a:p>
          <a:p>
            <a:pPr marL="342900" lvl="0" indent="-342900" algn="l">
              <a:buFont typeface="Symbol" panose="05050102010706020507" pitchFamily="18" charset="2"/>
              <a:buChar char=""/>
            </a:pPr>
            <a:r>
              <a:rPr lang="en-GB" sz="1800" dirty="0">
                <a:latin typeface="Trebuchet MS" panose="020B0603020202020204" pitchFamily="34" charset="0"/>
                <a:ea typeface="Calibri" panose="020F0502020204030204" pitchFamily="34" charset="0"/>
              </a:rPr>
              <a:t>The purpose is to ensure that </a:t>
            </a:r>
            <a:r>
              <a:rPr lang="en-GB" sz="1800" b="1" dirty="0">
                <a:latin typeface="Trebuchet MS" panose="020B0603020202020204" pitchFamily="34" charset="0"/>
                <a:ea typeface="Calibri" panose="020F0502020204030204" pitchFamily="34" charset="0"/>
              </a:rPr>
              <a:t>young people</a:t>
            </a:r>
            <a:r>
              <a:rPr lang="en-GB" sz="1800" dirty="0">
                <a:latin typeface="Trebuchet MS" panose="020B0603020202020204" pitchFamily="34" charset="0"/>
                <a:ea typeface="Calibri" panose="020F0502020204030204" pitchFamily="34" charset="0"/>
              </a:rPr>
              <a:t> are trained in the </a:t>
            </a:r>
            <a:r>
              <a:rPr lang="en-GB" sz="1800" b="1" dirty="0">
                <a:latin typeface="Trebuchet MS" panose="020B0603020202020204" pitchFamily="34" charset="0"/>
                <a:ea typeface="Calibri" panose="020F0502020204030204" pitchFamily="34" charset="0"/>
              </a:rPr>
              <a:t>visual arts</a:t>
            </a:r>
            <a:r>
              <a:rPr lang="en-GB" sz="1800" dirty="0">
                <a:latin typeface="Trebuchet MS" panose="020B0603020202020204" pitchFamily="34" charset="0"/>
                <a:ea typeface="Calibri" panose="020F0502020204030204" pitchFamily="34" charset="0"/>
              </a:rPr>
              <a:t>, provided opportunity to </a:t>
            </a:r>
            <a:r>
              <a:rPr lang="en-GB" sz="1800" b="1" dirty="0">
                <a:latin typeface="Trebuchet MS" panose="020B0603020202020204" pitchFamily="34" charset="0"/>
                <a:ea typeface="Calibri" panose="020F0502020204030204" pitchFamily="34" charset="0"/>
              </a:rPr>
              <a:t>exhibit their works</a:t>
            </a:r>
            <a:r>
              <a:rPr lang="en-GB" sz="1800" dirty="0">
                <a:latin typeface="Trebuchet MS" panose="020B0603020202020204" pitchFamily="34" charset="0"/>
                <a:ea typeface="Calibri" panose="020F0502020204030204" pitchFamily="34" charset="0"/>
              </a:rPr>
              <a:t> and become </a:t>
            </a:r>
            <a:r>
              <a:rPr lang="en-GB" sz="1800" b="1" dirty="0">
                <a:latin typeface="Trebuchet MS" panose="020B0603020202020204" pitchFamily="34" charset="0"/>
                <a:ea typeface="Calibri" panose="020F0502020204030204" pitchFamily="34" charset="0"/>
              </a:rPr>
              <a:t>self-employed entrepreneurs</a:t>
            </a:r>
          </a:p>
          <a:p>
            <a:pPr marL="342900" indent="-342900" algn="l">
              <a:buFont typeface="Symbol" panose="05050102010706020507" pitchFamily="18" charset="2"/>
              <a:buChar char=""/>
            </a:pPr>
            <a:r>
              <a:rPr lang="en-GB" sz="1800" dirty="0">
                <a:latin typeface="Trebuchet MS" panose="020B0603020202020204" pitchFamily="34" charset="0"/>
              </a:rPr>
              <a:t>The outputs are the number of people who are trained in the different arts fields, their achievements at different stages of their engagement and what they end up accomplishing because of their association</a:t>
            </a:r>
          </a:p>
          <a:p>
            <a:pPr marL="342900" indent="-342900" algn="l">
              <a:buFont typeface="Symbol" panose="05050102010706020507" pitchFamily="18" charset="2"/>
              <a:buChar char=""/>
            </a:pPr>
            <a:r>
              <a:rPr lang="en-GB" sz="1800" dirty="0">
                <a:latin typeface="Trebuchet MS" panose="020B0603020202020204" pitchFamily="34" charset="0"/>
              </a:rPr>
              <a:t>The activities are the workplan that delivers the individual tasks, the personnel allocated to each function, the costs of materials of operation to be deployed and the space to be used to deliver these outputs.  There are various other support activities for which personnel should have responsibility that includes, recruitment, management, marketing and the finance function.</a:t>
            </a:r>
          </a:p>
          <a:p>
            <a:pPr marL="342900" indent="-342900" algn="l">
              <a:buFont typeface="Symbol" panose="05050102010706020507" pitchFamily="18" charset="2"/>
              <a:buChar char=""/>
            </a:pPr>
            <a:endParaRPr lang="en-GB" sz="1800" dirty="0">
              <a:latin typeface="Trebuchet MS" panose="020B0603020202020204" pitchFamily="34" charset="0"/>
            </a:endParaRPr>
          </a:p>
          <a:p>
            <a:pPr marL="342900" lvl="0" indent="-342900" algn="l">
              <a:buFont typeface="Symbol" panose="05050102010706020507" pitchFamily="18" charset="2"/>
              <a:buChar char=""/>
            </a:pPr>
            <a:endParaRPr lang="en-GB" sz="1800" b="1" dirty="0">
              <a:latin typeface="Trebuchet MS" panose="020B0603020202020204" pitchFamily="34" charset="0"/>
              <a:ea typeface="Calibri" panose="020F0502020204030204" pitchFamily="34" charset="0"/>
            </a:endParaRPr>
          </a:p>
          <a:p>
            <a:pPr marL="342900" lvl="0" indent="-342900" algn="l">
              <a:buFont typeface="Symbol" panose="05050102010706020507" pitchFamily="18" charset="2"/>
              <a:buChar char=""/>
            </a:pPr>
            <a:endParaRPr lang="en-GB" sz="1800" dirty="0">
              <a:latin typeface="Calibri" panose="020F0502020204030204" pitchFamily="34" charset="0"/>
              <a:ea typeface="Calibri" panose="020F0502020204030204" pitchFamily="34" charset="0"/>
            </a:endParaRPr>
          </a:p>
          <a:p>
            <a:pPr marL="342900" lvl="0" indent="-342900" algn="l">
              <a:buFont typeface="Symbol" panose="05050102010706020507" pitchFamily="18" charset="2"/>
              <a:buChar char=""/>
            </a:pPr>
            <a:endParaRPr lang="en-GB" sz="1800" dirty="0">
              <a:effectLst/>
              <a:latin typeface="Trebuchet MS" panose="020B0603020202020204" pitchFamily="34" charset="0"/>
              <a:ea typeface="Calibri" panose="020F0502020204030204" pitchFamily="34" charset="0"/>
            </a:endParaRPr>
          </a:p>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endParaRPr>
          </a:p>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endParaRPr>
          </a:p>
        </p:txBody>
      </p:sp>
      <p:sp>
        <p:nvSpPr>
          <p:cNvPr id="5" name="Slide Number Placeholder 4">
            <a:extLst>
              <a:ext uri="{FF2B5EF4-FFF2-40B4-BE49-F238E27FC236}">
                <a16:creationId xmlns:a16="http://schemas.microsoft.com/office/drawing/2014/main" id="{E53E1BD9-5C20-47BB-88CB-5F4E084D5FD2}"/>
              </a:ext>
            </a:extLst>
          </p:cNvPr>
          <p:cNvSpPr>
            <a:spLocks noGrp="1"/>
          </p:cNvSpPr>
          <p:nvPr>
            <p:ph type="sldNum" sz="quarter" idx="12"/>
          </p:nvPr>
        </p:nvSpPr>
        <p:spPr>
          <a:xfrm>
            <a:off x="9189439" y="6320293"/>
            <a:ext cx="2743200" cy="365125"/>
          </a:xfrm>
        </p:spPr>
        <p:txBody>
          <a:bodyPr/>
          <a:lstStyle/>
          <a:p>
            <a:fld id="{E8639A79-17D5-C24B-B59B-E0D0FE1FCAEE}" type="slidenum">
              <a:rPr lang="en-US" sz="2400" b="1" smtClean="0">
                <a:solidFill>
                  <a:srgbClr val="002060"/>
                </a:solidFill>
                <a:latin typeface="Trebuchet MS" panose="020B0603020202020204" pitchFamily="34" charset="0"/>
              </a:rPr>
              <a:t>18</a:t>
            </a:fld>
            <a:endParaRPr lang="en-US" sz="2400" b="1" dirty="0">
              <a:solidFill>
                <a:srgbClr val="002060"/>
              </a:solidFill>
              <a:latin typeface="Trebuchet MS" panose="020B0603020202020204" pitchFamily="34" charset="0"/>
            </a:endParaRPr>
          </a:p>
        </p:txBody>
      </p:sp>
    </p:spTree>
    <p:extLst>
      <p:ext uri="{BB962C8B-B14F-4D97-AF65-F5344CB8AC3E}">
        <p14:creationId xmlns:p14="http://schemas.microsoft.com/office/powerpoint/2010/main" val="1839015656"/>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ACA90E-8FFE-224C-A850-6A6722350FBF}"/>
              </a:ext>
            </a:extLst>
          </p:cNvPr>
          <p:cNvSpPr txBox="1">
            <a:spLocks/>
          </p:cNvSpPr>
          <p:nvPr/>
        </p:nvSpPr>
        <p:spPr>
          <a:xfrm>
            <a:off x="2456000" y="759089"/>
            <a:ext cx="7886700" cy="6461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lang="en-US" sz="6000" kern="1200">
                <a:solidFill>
                  <a:srgbClr val="542075"/>
                </a:solidFill>
                <a:latin typeface="HelveticaNeueLT Std" panose="020B0604020202020204"/>
                <a:ea typeface="+mj-ea"/>
                <a:cs typeface="+mj-cs"/>
              </a:defRPr>
            </a:lvl1pPr>
          </a:lstStyle>
          <a:p>
            <a:r>
              <a:rPr lang="en-GB" sz="2800" b="1" dirty="0">
                <a:solidFill>
                  <a:schemeClr val="tx1"/>
                </a:solidFill>
                <a:latin typeface="Trebuchet MS" panose="020B0703020202090204" pitchFamily="34" charset="0"/>
                <a:cs typeface="Arial"/>
              </a:rPr>
              <a:t>Delivering impact</a:t>
            </a:r>
          </a:p>
        </p:txBody>
      </p:sp>
      <p:sp>
        <p:nvSpPr>
          <p:cNvPr id="5" name="Slide Number Placeholder 4">
            <a:extLst>
              <a:ext uri="{FF2B5EF4-FFF2-40B4-BE49-F238E27FC236}">
                <a16:creationId xmlns:a16="http://schemas.microsoft.com/office/drawing/2014/main" id="{E53E1BD9-5C20-47BB-88CB-5F4E084D5FD2}"/>
              </a:ext>
            </a:extLst>
          </p:cNvPr>
          <p:cNvSpPr>
            <a:spLocks noGrp="1"/>
          </p:cNvSpPr>
          <p:nvPr>
            <p:ph type="sldNum" sz="quarter" idx="12"/>
          </p:nvPr>
        </p:nvSpPr>
        <p:spPr>
          <a:xfrm>
            <a:off x="9298497" y="6387405"/>
            <a:ext cx="2743200" cy="365125"/>
          </a:xfrm>
        </p:spPr>
        <p:txBody>
          <a:bodyPr/>
          <a:lstStyle/>
          <a:p>
            <a:fld id="{E8639A79-17D5-C24B-B59B-E0D0FE1FCAEE}" type="slidenum">
              <a:rPr lang="en-US" smtClean="0"/>
              <a:t>19</a:t>
            </a:fld>
            <a:endParaRPr lang="en-US" dirty="0"/>
          </a:p>
        </p:txBody>
      </p:sp>
      <p:sp>
        <p:nvSpPr>
          <p:cNvPr id="2" name="Rectangle 1">
            <a:extLst>
              <a:ext uri="{FF2B5EF4-FFF2-40B4-BE49-F238E27FC236}">
                <a16:creationId xmlns:a16="http://schemas.microsoft.com/office/drawing/2014/main" id="{F60D7742-1324-4359-8DBF-979BCEB7764C}"/>
              </a:ext>
            </a:extLst>
          </p:cNvPr>
          <p:cNvSpPr/>
          <p:nvPr/>
        </p:nvSpPr>
        <p:spPr>
          <a:xfrm>
            <a:off x="1422640" y="2108384"/>
            <a:ext cx="1759226" cy="90541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latin typeface="Trebuchet MS" panose="020B0603020202020204" pitchFamily="34" charset="0"/>
              </a:rPr>
              <a:t>Tutors and volunteers</a:t>
            </a:r>
          </a:p>
        </p:txBody>
      </p:sp>
      <p:sp>
        <p:nvSpPr>
          <p:cNvPr id="7" name="Rectangle 6">
            <a:extLst>
              <a:ext uri="{FF2B5EF4-FFF2-40B4-BE49-F238E27FC236}">
                <a16:creationId xmlns:a16="http://schemas.microsoft.com/office/drawing/2014/main" id="{AD5AE767-58AC-4FB8-85A1-BD94ACD4F743}"/>
              </a:ext>
            </a:extLst>
          </p:cNvPr>
          <p:cNvSpPr/>
          <p:nvPr/>
        </p:nvSpPr>
        <p:spPr>
          <a:xfrm>
            <a:off x="3739536" y="3122168"/>
            <a:ext cx="1759226" cy="90541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latin typeface="Trebuchet MS" panose="020B0603020202020204" pitchFamily="34" charset="0"/>
              </a:rPr>
              <a:t>Exhibition space</a:t>
            </a:r>
          </a:p>
        </p:txBody>
      </p:sp>
      <p:sp>
        <p:nvSpPr>
          <p:cNvPr id="8" name="Rectangle 7">
            <a:extLst>
              <a:ext uri="{FF2B5EF4-FFF2-40B4-BE49-F238E27FC236}">
                <a16:creationId xmlns:a16="http://schemas.microsoft.com/office/drawing/2014/main" id="{31189669-51C3-41D8-B146-37905D940C19}"/>
              </a:ext>
            </a:extLst>
          </p:cNvPr>
          <p:cNvSpPr/>
          <p:nvPr/>
        </p:nvSpPr>
        <p:spPr>
          <a:xfrm>
            <a:off x="8522964" y="3271611"/>
            <a:ext cx="2103839" cy="1511933"/>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latin typeface="Trebuchet MS" panose="020B0603020202020204" pitchFamily="34" charset="0"/>
              </a:rPr>
              <a:t>Improved economic prospects for young people</a:t>
            </a:r>
          </a:p>
        </p:txBody>
      </p:sp>
      <p:sp>
        <p:nvSpPr>
          <p:cNvPr id="9" name="Rectangle 8">
            <a:extLst>
              <a:ext uri="{FF2B5EF4-FFF2-40B4-BE49-F238E27FC236}">
                <a16:creationId xmlns:a16="http://schemas.microsoft.com/office/drawing/2014/main" id="{4CE9293F-77B9-423F-A27F-F393E4CE95D5}"/>
              </a:ext>
            </a:extLst>
          </p:cNvPr>
          <p:cNvSpPr/>
          <p:nvPr/>
        </p:nvSpPr>
        <p:spPr>
          <a:xfrm>
            <a:off x="6056432" y="3024329"/>
            <a:ext cx="1759226" cy="90541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latin typeface="Trebuchet MS" panose="020B0603020202020204" pitchFamily="34" charset="0"/>
              </a:rPr>
              <a:t>Improved their artistic skills</a:t>
            </a:r>
          </a:p>
        </p:txBody>
      </p:sp>
      <p:sp>
        <p:nvSpPr>
          <p:cNvPr id="10" name="Rectangle 9">
            <a:extLst>
              <a:ext uri="{FF2B5EF4-FFF2-40B4-BE49-F238E27FC236}">
                <a16:creationId xmlns:a16="http://schemas.microsoft.com/office/drawing/2014/main" id="{B88DCD64-28AA-4DC0-9D7C-1D410547CFC9}"/>
              </a:ext>
            </a:extLst>
          </p:cNvPr>
          <p:cNvSpPr/>
          <p:nvPr/>
        </p:nvSpPr>
        <p:spPr>
          <a:xfrm>
            <a:off x="6106534" y="4231945"/>
            <a:ext cx="1759226" cy="90541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latin typeface="Trebuchet MS" panose="020B0603020202020204" pitchFamily="34" charset="0"/>
              </a:rPr>
              <a:t>Increased access to business skills</a:t>
            </a:r>
          </a:p>
        </p:txBody>
      </p:sp>
      <p:sp>
        <p:nvSpPr>
          <p:cNvPr id="11" name="Rectangle 10">
            <a:extLst>
              <a:ext uri="{FF2B5EF4-FFF2-40B4-BE49-F238E27FC236}">
                <a16:creationId xmlns:a16="http://schemas.microsoft.com/office/drawing/2014/main" id="{4203AA0A-7316-4E04-B4FE-D9DF45288846}"/>
              </a:ext>
            </a:extLst>
          </p:cNvPr>
          <p:cNvSpPr/>
          <p:nvPr/>
        </p:nvSpPr>
        <p:spPr>
          <a:xfrm>
            <a:off x="3739536" y="4135953"/>
            <a:ext cx="1759226" cy="90541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latin typeface="Trebuchet MS" panose="020B0603020202020204" pitchFamily="34" charset="0"/>
              </a:rPr>
              <a:t>Contact with local businesses</a:t>
            </a:r>
          </a:p>
        </p:txBody>
      </p:sp>
      <p:sp>
        <p:nvSpPr>
          <p:cNvPr id="12" name="Rectangle 11">
            <a:extLst>
              <a:ext uri="{FF2B5EF4-FFF2-40B4-BE49-F238E27FC236}">
                <a16:creationId xmlns:a16="http://schemas.microsoft.com/office/drawing/2014/main" id="{5DD935E0-32CE-40BB-B7A2-69A0AAC4B5E6}"/>
              </a:ext>
            </a:extLst>
          </p:cNvPr>
          <p:cNvSpPr/>
          <p:nvPr/>
        </p:nvSpPr>
        <p:spPr>
          <a:xfrm>
            <a:off x="1422640" y="4135953"/>
            <a:ext cx="1759226" cy="90541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latin typeface="Trebuchet MS" panose="020B0603020202020204" pitchFamily="34" charset="0"/>
              </a:rPr>
              <a:t>Funders and donors</a:t>
            </a:r>
          </a:p>
        </p:txBody>
      </p:sp>
      <p:sp>
        <p:nvSpPr>
          <p:cNvPr id="13" name="Rectangle 12">
            <a:extLst>
              <a:ext uri="{FF2B5EF4-FFF2-40B4-BE49-F238E27FC236}">
                <a16:creationId xmlns:a16="http://schemas.microsoft.com/office/drawing/2014/main" id="{5A8BD057-8E53-46A5-B5AF-BDE8E7C821A4}"/>
              </a:ext>
            </a:extLst>
          </p:cNvPr>
          <p:cNvSpPr/>
          <p:nvPr/>
        </p:nvSpPr>
        <p:spPr>
          <a:xfrm>
            <a:off x="3739536" y="5149738"/>
            <a:ext cx="1759226" cy="90541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latin typeface="Trebuchet MS" panose="020B0603020202020204" pitchFamily="34" charset="0"/>
              </a:rPr>
              <a:t>Workspace for training and production</a:t>
            </a:r>
          </a:p>
        </p:txBody>
      </p:sp>
      <p:sp>
        <p:nvSpPr>
          <p:cNvPr id="14" name="Rectangle 13">
            <a:extLst>
              <a:ext uri="{FF2B5EF4-FFF2-40B4-BE49-F238E27FC236}">
                <a16:creationId xmlns:a16="http://schemas.microsoft.com/office/drawing/2014/main" id="{7D23064B-BF2C-4FC1-A991-BEEB9DDF3EBE}"/>
              </a:ext>
            </a:extLst>
          </p:cNvPr>
          <p:cNvSpPr/>
          <p:nvPr/>
        </p:nvSpPr>
        <p:spPr>
          <a:xfrm>
            <a:off x="3739536" y="2108384"/>
            <a:ext cx="1759226" cy="90541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latin typeface="Trebuchet MS" panose="020B0603020202020204" pitchFamily="34" charset="0"/>
              </a:rPr>
              <a:t>Training in art forms</a:t>
            </a:r>
          </a:p>
        </p:txBody>
      </p:sp>
      <p:sp>
        <p:nvSpPr>
          <p:cNvPr id="15" name="Rectangle 14">
            <a:extLst>
              <a:ext uri="{FF2B5EF4-FFF2-40B4-BE49-F238E27FC236}">
                <a16:creationId xmlns:a16="http://schemas.microsoft.com/office/drawing/2014/main" id="{1D8868B4-2F44-46C1-93E3-FDE23F7C2DF0}"/>
              </a:ext>
            </a:extLst>
          </p:cNvPr>
          <p:cNvSpPr/>
          <p:nvPr/>
        </p:nvSpPr>
        <p:spPr>
          <a:xfrm>
            <a:off x="1422640" y="3122168"/>
            <a:ext cx="1759226" cy="90541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latin typeface="Trebuchet MS" panose="020B0603020202020204" pitchFamily="34" charset="0"/>
              </a:rPr>
              <a:t>Mentors and supporters</a:t>
            </a:r>
          </a:p>
        </p:txBody>
      </p:sp>
      <p:sp>
        <p:nvSpPr>
          <p:cNvPr id="16" name="Rectangle 15">
            <a:extLst>
              <a:ext uri="{FF2B5EF4-FFF2-40B4-BE49-F238E27FC236}">
                <a16:creationId xmlns:a16="http://schemas.microsoft.com/office/drawing/2014/main" id="{432EB6A7-D4B4-4225-9DB5-371BE4302DA6}"/>
              </a:ext>
            </a:extLst>
          </p:cNvPr>
          <p:cNvSpPr/>
          <p:nvPr/>
        </p:nvSpPr>
        <p:spPr>
          <a:xfrm>
            <a:off x="1422640" y="5149738"/>
            <a:ext cx="1759226" cy="90541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latin typeface="Trebuchet MS" panose="020B0603020202020204" pitchFamily="34" charset="0"/>
              </a:rPr>
              <a:t>Materials and equipment</a:t>
            </a:r>
          </a:p>
        </p:txBody>
      </p:sp>
      <p:sp>
        <p:nvSpPr>
          <p:cNvPr id="3" name="Right Brace 2">
            <a:extLst>
              <a:ext uri="{FF2B5EF4-FFF2-40B4-BE49-F238E27FC236}">
                <a16:creationId xmlns:a16="http://schemas.microsoft.com/office/drawing/2014/main" id="{322AFEF4-C83A-4121-B633-635433C153C9}"/>
              </a:ext>
            </a:extLst>
          </p:cNvPr>
          <p:cNvSpPr/>
          <p:nvPr/>
        </p:nvSpPr>
        <p:spPr>
          <a:xfrm>
            <a:off x="3181866" y="2541410"/>
            <a:ext cx="557670" cy="3020491"/>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GB"/>
          </a:p>
        </p:txBody>
      </p:sp>
      <p:sp>
        <p:nvSpPr>
          <p:cNvPr id="17" name="Right Brace 16">
            <a:extLst>
              <a:ext uri="{FF2B5EF4-FFF2-40B4-BE49-F238E27FC236}">
                <a16:creationId xmlns:a16="http://schemas.microsoft.com/office/drawing/2014/main" id="{4F41DB3F-83C8-471F-B920-20D98DEAAEE0}"/>
              </a:ext>
            </a:extLst>
          </p:cNvPr>
          <p:cNvSpPr/>
          <p:nvPr/>
        </p:nvSpPr>
        <p:spPr>
          <a:xfrm>
            <a:off x="5523813" y="2581952"/>
            <a:ext cx="557670" cy="3020491"/>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GB"/>
          </a:p>
        </p:txBody>
      </p:sp>
      <p:sp>
        <p:nvSpPr>
          <p:cNvPr id="18" name="Right Brace 17">
            <a:extLst>
              <a:ext uri="{FF2B5EF4-FFF2-40B4-BE49-F238E27FC236}">
                <a16:creationId xmlns:a16="http://schemas.microsoft.com/office/drawing/2014/main" id="{F2D520D4-FB4E-4EDE-A7AC-D885883E48E4}"/>
              </a:ext>
            </a:extLst>
          </p:cNvPr>
          <p:cNvSpPr/>
          <p:nvPr/>
        </p:nvSpPr>
        <p:spPr>
          <a:xfrm>
            <a:off x="7865760" y="3328561"/>
            <a:ext cx="557670" cy="1614783"/>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31399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29982" y="720052"/>
            <a:ext cx="184666" cy="369332"/>
          </a:xfrm>
          <a:prstGeom prst="rect">
            <a:avLst/>
          </a:prstGeom>
          <a:noFill/>
          <a:ln>
            <a:solidFill>
              <a:srgbClr val="000090"/>
            </a:solidFill>
          </a:ln>
        </p:spPr>
        <p:txBody>
          <a:bodyPr wrap="none" rtlCol="0">
            <a:spAutoFit/>
          </a:bodyPr>
          <a:lstStyle/>
          <a:p>
            <a:endParaRPr lang="en-US" dirty="0"/>
          </a:p>
        </p:txBody>
      </p:sp>
      <p:sp>
        <p:nvSpPr>
          <p:cNvPr id="4" name="Title 3">
            <a:extLst>
              <a:ext uri="{FF2B5EF4-FFF2-40B4-BE49-F238E27FC236}">
                <a16:creationId xmlns:a16="http://schemas.microsoft.com/office/drawing/2014/main" id="{E4ED4E9B-8A07-4109-898F-134A780AE89E}"/>
              </a:ext>
            </a:extLst>
          </p:cNvPr>
          <p:cNvSpPr>
            <a:spLocks noGrp="1"/>
          </p:cNvSpPr>
          <p:nvPr>
            <p:ph type="title"/>
          </p:nvPr>
        </p:nvSpPr>
        <p:spPr>
          <a:xfrm>
            <a:off x="1243907" y="1410564"/>
            <a:ext cx="9979840" cy="950258"/>
          </a:xfrm>
        </p:spPr>
        <p:txBody>
          <a:bodyPr>
            <a:normAutofit/>
          </a:bodyPr>
          <a:lstStyle/>
          <a:p>
            <a:r>
              <a:rPr lang="en-GB" sz="3600" b="1" dirty="0">
                <a:latin typeface="Trebuchet MS" panose="020B0603020202020204" pitchFamily="34" charset="0"/>
              </a:rPr>
              <a:t>Session Outline – Social Impact</a:t>
            </a:r>
          </a:p>
        </p:txBody>
      </p:sp>
      <p:sp>
        <p:nvSpPr>
          <p:cNvPr id="5" name="Content Placeholder 4">
            <a:extLst>
              <a:ext uri="{FF2B5EF4-FFF2-40B4-BE49-F238E27FC236}">
                <a16:creationId xmlns:a16="http://schemas.microsoft.com/office/drawing/2014/main" id="{E0E49B7E-6DA9-45DE-84E7-048331AC90E9}"/>
              </a:ext>
            </a:extLst>
          </p:cNvPr>
          <p:cNvSpPr>
            <a:spLocks noGrp="1"/>
          </p:cNvSpPr>
          <p:nvPr>
            <p:ph idx="1"/>
          </p:nvPr>
        </p:nvSpPr>
        <p:spPr>
          <a:xfrm>
            <a:off x="976027" y="2886635"/>
            <a:ext cx="10515600" cy="2792712"/>
          </a:xfrm>
        </p:spPr>
        <p:txBody>
          <a:bodyPr>
            <a:normAutofit fontScale="77500" lnSpcReduction="20000"/>
          </a:bodyPr>
          <a:lstStyle/>
          <a:p>
            <a:pPr marL="342900" lvl="0" indent="-342900" rtl="0">
              <a:lnSpc>
                <a:spcPct val="115000"/>
              </a:lnSpc>
              <a:buFont typeface="Arial" panose="020B0604020202020204" pitchFamily="34" charset="0"/>
              <a:buChar char="●"/>
            </a:pPr>
            <a:r>
              <a:rPr lang="en-GB" u="none" strike="noStrike" dirty="0">
                <a:effectLst/>
                <a:latin typeface="Trebuchet MS" panose="020B0603020202020204" pitchFamily="34" charset="0"/>
                <a:ea typeface="Arial" panose="020B0604020202020204" pitchFamily="34" charset="0"/>
              </a:rPr>
              <a:t>Introduction</a:t>
            </a:r>
          </a:p>
          <a:p>
            <a:pPr marL="342900" lvl="0" indent="-342900" rtl="0">
              <a:lnSpc>
                <a:spcPct val="115000"/>
              </a:lnSpc>
              <a:buFont typeface="Arial" panose="020B0604020202020204" pitchFamily="34" charset="0"/>
              <a:buChar char="●"/>
            </a:pPr>
            <a:r>
              <a:rPr lang="en-GB" u="none" strike="noStrike" dirty="0">
                <a:effectLst/>
                <a:latin typeface="Trebuchet MS" panose="020B0603020202020204" pitchFamily="34" charset="0"/>
                <a:ea typeface="Arial" panose="020B0604020202020204" pitchFamily="34" charset="0"/>
              </a:rPr>
              <a:t>What is social impact and why?</a:t>
            </a:r>
          </a:p>
          <a:p>
            <a:pPr marL="342900" lvl="0" indent="-342900">
              <a:lnSpc>
                <a:spcPct val="115000"/>
              </a:lnSpc>
              <a:buFont typeface="Arial" panose="020B0604020202020204" pitchFamily="34" charset="0"/>
              <a:buChar char="●"/>
            </a:pPr>
            <a:r>
              <a:rPr lang="en-GB" u="none" strike="noStrike" dirty="0">
                <a:effectLst/>
                <a:latin typeface="Trebuchet MS" panose="020B0603020202020204" pitchFamily="34" charset="0"/>
                <a:ea typeface="Arial" panose="020B0604020202020204" pitchFamily="34" charset="0"/>
              </a:rPr>
              <a:t>Different approaches to developing social impact</a:t>
            </a:r>
          </a:p>
          <a:p>
            <a:pPr marL="342900" lvl="0" indent="-342900">
              <a:lnSpc>
                <a:spcPct val="115000"/>
              </a:lnSpc>
              <a:buFont typeface="Arial" panose="020B0604020202020204" pitchFamily="34" charset="0"/>
              <a:buChar char="●"/>
            </a:pPr>
            <a:r>
              <a:rPr lang="en-GB" dirty="0">
                <a:latin typeface="Trebuchet MS" panose="020B0603020202020204" pitchFamily="34" charset="0"/>
                <a:ea typeface="Arial" panose="020B0604020202020204" pitchFamily="34" charset="0"/>
              </a:rPr>
              <a:t>Producing a social impact report</a:t>
            </a:r>
          </a:p>
          <a:p>
            <a:pPr marL="342900" lvl="0" indent="-342900">
              <a:lnSpc>
                <a:spcPct val="115000"/>
              </a:lnSpc>
              <a:buFont typeface="Arial" panose="020B0604020202020204" pitchFamily="34" charset="0"/>
              <a:buChar char="●"/>
            </a:pPr>
            <a:r>
              <a:rPr lang="en-GB" u="none" strike="noStrike" dirty="0">
                <a:effectLst/>
                <a:latin typeface="Trebuchet MS" panose="020B0603020202020204" pitchFamily="34" charset="0"/>
                <a:ea typeface="Arial" panose="020B0604020202020204" pitchFamily="34" charset="0"/>
              </a:rPr>
              <a:t>Questions and answers</a:t>
            </a:r>
          </a:p>
          <a:p>
            <a:pPr marL="342900" lvl="0" indent="-342900">
              <a:lnSpc>
                <a:spcPct val="115000"/>
              </a:lnSpc>
              <a:buFont typeface="Arial" panose="020B0604020202020204" pitchFamily="34" charset="0"/>
              <a:buChar char="●"/>
            </a:pPr>
            <a:r>
              <a:rPr lang="en-GB" dirty="0">
                <a:latin typeface="Trebuchet MS" panose="020B0603020202020204" pitchFamily="34" charset="0"/>
                <a:ea typeface="Arial" panose="020B0604020202020204" pitchFamily="34" charset="0"/>
              </a:rPr>
              <a:t>Closing remarks</a:t>
            </a:r>
            <a:endParaRPr lang="en-GB" u="none" strike="noStrike" dirty="0">
              <a:effectLst/>
              <a:latin typeface="Trebuchet MS" panose="020B0603020202020204" pitchFamily="34" charset="0"/>
              <a:ea typeface="Arial" panose="020B0604020202020204" pitchFamily="34" charset="0"/>
            </a:endParaRPr>
          </a:p>
        </p:txBody>
      </p:sp>
      <p:sp>
        <p:nvSpPr>
          <p:cNvPr id="6" name="Slide Number Placeholder 5">
            <a:extLst>
              <a:ext uri="{FF2B5EF4-FFF2-40B4-BE49-F238E27FC236}">
                <a16:creationId xmlns:a16="http://schemas.microsoft.com/office/drawing/2014/main" id="{CEB8E5DE-6D9A-4A7C-AD39-DA0016B1E268}"/>
              </a:ext>
            </a:extLst>
          </p:cNvPr>
          <p:cNvSpPr>
            <a:spLocks noGrp="1"/>
          </p:cNvSpPr>
          <p:nvPr>
            <p:ph type="sldNum" sz="quarter" idx="12"/>
          </p:nvPr>
        </p:nvSpPr>
        <p:spPr/>
        <p:txBody>
          <a:bodyPr/>
          <a:lstStyle/>
          <a:p>
            <a:fld id="{E8639A79-17D5-C24B-B59B-E0D0FE1FCAEE}" type="slidenum">
              <a:rPr lang="en-US" smtClean="0">
                <a:solidFill>
                  <a:prstClr val="black">
                    <a:tint val="75000"/>
                  </a:prstClr>
                </a:solidFill>
                <a:latin typeface="Calibri"/>
              </a:rPr>
              <a:pPr/>
              <a:t>2</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18620043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ACA90E-8FFE-224C-A850-6A6722350FBF}"/>
              </a:ext>
            </a:extLst>
          </p:cNvPr>
          <p:cNvSpPr txBox="1">
            <a:spLocks/>
          </p:cNvSpPr>
          <p:nvPr/>
        </p:nvSpPr>
        <p:spPr>
          <a:xfrm>
            <a:off x="2766392" y="764551"/>
            <a:ext cx="7886700" cy="6461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lang="en-US" sz="6000" kern="1200">
                <a:solidFill>
                  <a:srgbClr val="542075"/>
                </a:solidFill>
                <a:latin typeface="HelveticaNeueLT Std" panose="020B0604020202020204"/>
                <a:ea typeface="+mj-ea"/>
                <a:cs typeface="+mj-cs"/>
              </a:defRPr>
            </a:lvl1pPr>
          </a:lstStyle>
          <a:p>
            <a:endParaRPr lang="en-GB" sz="2800" b="1" dirty="0">
              <a:solidFill>
                <a:schemeClr val="tx1"/>
              </a:solidFill>
              <a:latin typeface="Trebuchet MS" panose="020B0703020202090204" pitchFamily="34" charset="0"/>
              <a:cs typeface="Arial"/>
            </a:endParaRPr>
          </a:p>
        </p:txBody>
      </p:sp>
      <p:sp>
        <p:nvSpPr>
          <p:cNvPr id="6" name="Content Placeholder 2">
            <a:extLst>
              <a:ext uri="{FF2B5EF4-FFF2-40B4-BE49-F238E27FC236}">
                <a16:creationId xmlns:a16="http://schemas.microsoft.com/office/drawing/2014/main" id="{FDABA649-DF01-E747-AEFD-A3BB9A636030}"/>
              </a:ext>
            </a:extLst>
          </p:cNvPr>
          <p:cNvSpPr txBox="1">
            <a:spLocks/>
          </p:cNvSpPr>
          <p:nvPr/>
        </p:nvSpPr>
        <p:spPr>
          <a:xfrm>
            <a:off x="961617" y="2466804"/>
            <a:ext cx="10504671" cy="3506157"/>
          </a:xfrm>
          <a:prstGeom prst="rect">
            <a:avLst/>
          </a:prstGeom>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lang="en-US" sz="2400" kern="1200">
                <a:solidFill>
                  <a:schemeClr val="bg2">
                    <a:lumMod val="25000"/>
                  </a:schemeClr>
                </a:solidFill>
                <a:latin typeface="HelveticaNeueLT Std" panose="020B0604020202020204"/>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lang="en-US" sz="2000" kern="1200">
                <a:solidFill>
                  <a:schemeClr val="bg2">
                    <a:lumMod val="25000"/>
                  </a:schemeClr>
                </a:solidFill>
                <a:latin typeface="HelveticaNeueLT Std" panose="020B0604020202020204"/>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lang="en-US" sz="1800" kern="1200">
                <a:solidFill>
                  <a:schemeClr val="bg2">
                    <a:lumMod val="25000"/>
                  </a:schemeClr>
                </a:solidFill>
                <a:latin typeface="HelveticaNeueLT Std" panose="020B0604020202020204"/>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Present the social impact report with more graphics, infographics and pictures</a:t>
            </a:r>
          </a:p>
          <a:p>
            <a:pPr marL="45720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Use lots of contrast and bold text on the pages</a:t>
            </a:r>
          </a:p>
          <a:p>
            <a:pPr marL="45720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If anything can be translated into a graph, a table or diagram or matrix do so</a:t>
            </a:r>
          </a:p>
          <a:p>
            <a:pPr marL="45720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Simplify the language used – the preference is for catch phrases and jargon</a:t>
            </a:r>
          </a:p>
          <a:p>
            <a:pPr marL="45720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Present lots of pictures of stakeholders and their comments in boxes</a:t>
            </a:r>
          </a:p>
          <a:p>
            <a:pPr marL="45720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Testimonials are useful as are the logos of the different sponsors, supporters, collaborators. </a:t>
            </a:r>
          </a:p>
          <a:p>
            <a:pPr marL="45720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 The more vivid the colours and the more they clash the better!</a:t>
            </a:r>
          </a:p>
          <a:p>
            <a:r>
              <a:rPr lang="en-GB" sz="1800" dirty="0">
                <a:effectLst/>
                <a:latin typeface="Trebuchet MS" panose="020B0603020202020204" pitchFamily="34" charset="0"/>
                <a:ea typeface="Calibri" panose="020F0502020204030204" pitchFamily="34" charset="0"/>
              </a:rPr>
              <a:t> </a:t>
            </a:r>
            <a:endParaRPr lang="en-GB" sz="1800" dirty="0">
              <a:effectLst/>
              <a:latin typeface="Calibri" panose="020F0502020204030204" pitchFamily="34" charset="0"/>
              <a:ea typeface="Calibri" panose="020F0502020204030204" pitchFamily="34" charset="0"/>
            </a:endParaRPr>
          </a:p>
          <a:p>
            <a:pPr marL="342900" indent="-342900" algn="l">
              <a:buFont typeface="Symbol" panose="05050102010706020507" pitchFamily="18" charset="2"/>
              <a:buChar char=""/>
            </a:pPr>
            <a:endParaRPr lang="en-GB" sz="1800" dirty="0">
              <a:latin typeface="Trebuchet MS" panose="020B0603020202020204" pitchFamily="34" charset="0"/>
            </a:endParaRPr>
          </a:p>
          <a:p>
            <a:pPr marL="342900" lvl="0" indent="-342900" algn="l">
              <a:buFont typeface="Symbol" panose="05050102010706020507" pitchFamily="18" charset="2"/>
              <a:buChar char=""/>
            </a:pPr>
            <a:endParaRPr lang="en-GB" sz="1800" b="1" dirty="0">
              <a:latin typeface="Trebuchet MS" panose="020B0603020202020204" pitchFamily="34" charset="0"/>
              <a:ea typeface="Calibri" panose="020F0502020204030204" pitchFamily="34" charset="0"/>
            </a:endParaRPr>
          </a:p>
          <a:p>
            <a:pPr marL="342900" lvl="0" indent="-342900" algn="l">
              <a:buFont typeface="Symbol" panose="05050102010706020507" pitchFamily="18" charset="2"/>
              <a:buChar char=""/>
            </a:pPr>
            <a:endParaRPr lang="en-GB" sz="1800" dirty="0">
              <a:latin typeface="Calibri" panose="020F0502020204030204" pitchFamily="34" charset="0"/>
              <a:ea typeface="Calibri" panose="020F0502020204030204" pitchFamily="34" charset="0"/>
            </a:endParaRPr>
          </a:p>
          <a:p>
            <a:pPr marL="342900" lvl="0" indent="-342900" algn="l">
              <a:buFont typeface="Symbol" panose="05050102010706020507" pitchFamily="18" charset="2"/>
              <a:buChar char=""/>
            </a:pPr>
            <a:endParaRPr lang="en-GB" sz="1800" dirty="0">
              <a:effectLst/>
              <a:latin typeface="Trebuchet MS" panose="020B0603020202020204" pitchFamily="34" charset="0"/>
              <a:ea typeface="Calibri" panose="020F0502020204030204" pitchFamily="34" charset="0"/>
            </a:endParaRPr>
          </a:p>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endParaRPr>
          </a:p>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endParaRPr>
          </a:p>
        </p:txBody>
      </p:sp>
      <p:sp>
        <p:nvSpPr>
          <p:cNvPr id="5" name="Slide Number Placeholder 4">
            <a:extLst>
              <a:ext uri="{FF2B5EF4-FFF2-40B4-BE49-F238E27FC236}">
                <a16:creationId xmlns:a16="http://schemas.microsoft.com/office/drawing/2014/main" id="{E53E1BD9-5C20-47BB-88CB-5F4E084D5FD2}"/>
              </a:ext>
            </a:extLst>
          </p:cNvPr>
          <p:cNvSpPr>
            <a:spLocks noGrp="1"/>
          </p:cNvSpPr>
          <p:nvPr>
            <p:ph type="sldNum" sz="quarter" idx="12"/>
          </p:nvPr>
        </p:nvSpPr>
        <p:spPr>
          <a:xfrm>
            <a:off x="9189439" y="6320293"/>
            <a:ext cx="2743200" cy="365125"/>
          </a:xfrm>
        </p:spPr>
        <p:txBody>
          <a:bodyPr/>
          <a:lstStyle/>
          <a:p>
            <a:fld id="{E8639A79-17D5-C24B-B59B-E0D0FE1FCAEE}" type="slidenum">
              <a:rPr lang="en-US" sz="2400" b="1" smtClean="0">
                <a:solidFill>
                  <a:srgbClr val="002060"/>
                </a:solidFill>
                <a:latin typeface="Trebuchet MS" panose="020B0603020202020204" pitchFamily="34" charset="0"/>
              </a:rPr>
              <a:t>20</a:t>
            </a:fld>
            <a:endParaRPr lang="en-US" sz="2400" b="1" dirty="0">
              <a:solidFill>
                <a:srgbClr val="002060"/>
              </a:solidFill>
              <a:latin typeface="Trebuchet MS" panose="020B0603020202020204" pitchFamily="34" charset="0"/>
            </a:endParaRPr>
          </a:p>
        </p:txBody>
      </p:sp>
      <p:sp>
        <p:nvSpPr>
          <p:cNvPr id="8" name="TextBox 7">
            <a:extLst>
              <a:ext uri="{FF2B5EF4-FFF2-40B4-BE49-F238E27FC236}">
                <a16:creationId xmlns:a16="http://schemas.microsoft.com/office/drawing/2014/main" id="{C38E5B22-5E68-4F2D-902C-F8B157B190AF}"/>
              </a:ext>
            </a:extLst>
          </p:cNvPr>
          <p:cNvSpPr txBox="1"/>
          <p:nvPr/>
        </p:nvSpPr>
        <p:spPr>
          <a:xfrm>
            <a:off x="4012035" y="845685"/>
            <a:ext cx="6094602" cy="523220"/>
          </a:xfrm>
          <a:prstGeom prst="rect">
            <a:avLst/>
          </a:prstGeom>
          <a:noFill/>
        </p:spPr>
        <p:txBody>
          <a:bodyPr wrap="square">
            <a:spAutoFit/>
          </a:bodyPr>
          <a:lstStyle/>
          <a:p>
            <a:r>
              <a:rPr lang="en-GB" sz="2800" b="1" dirty="0">
                <a:effectLst/>
                <a:latin typeface="Trebuchet MS" panose="020B0603020202020204" pitchFamily="34" charset="0"/>
                <a:ea typeface="Calibri" panose="020F0502020204030204" pitchFamily="34" charset="0"/>
              </a:rPr>
              <a:t>Style and presentation</a:t>
            </a:r>
            <a:endParaRPr lang="en-GB" sz="2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27047747"/>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ACA90E-8FFE-224C-A850-6A6722350FBF}"/>
              </a:ext>
            </a:extLst>
          </p:cNvPr>
          <p:cNvSpPr txBox="1">
            <a:spLocks/>
          </p:cNvSpPr>
          <p:nvPr/>
        </p:nvSpPr>
        <p:spPr>
          <a:xfrm>
            <a:off x="2967728" y="1053044"/>
            <a:ext cx="7886700" cy="6461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lang="en-US" sz="6000" kern="1200">
                <a:solidFill>
                  <a:srgbClr val="542075"/>
                </a:solidFill>
                <a:latin typeface="HelveticaNeueLT Std" panose="020B0604020202020204"/>
                <a:ea typeface="+mj-ea"/>
                <a:cs typeface="+mj-cs"/>
              </a:defRPr>
            </a:lvl1pPr>
          </a:lstStyle>
          <a:p>
            <a:r>
              <a:rPr lang="en-GB" sz="2800" b="1" dirty="0">
                <a:solidFill>
                  <a:schemeClr val="tx1"/>
                </a:solidFill>
                <a:latin typeface="Trebuchet MS" panose="020B0703020202090204" pitchFamily="34" charset="0"/>
                <a:cs typeface="Arial"/>
              </a:rPr>
              <a:t>The Social Impact Report</a:t>
            </a:r>
          </a:p>
        </p:txBody>
      </p:sp>
      <p:sp>
        <p:nvSpPr>
          <p:cNvPr id="6" name="Content Placeholder 2">
            <a:extLst>
              <a:ext uri="{FF2B5EF4-FFF2-40B4-BE49-F238E27FC236}">
                <a16:creationId xmlns:a16="http://schemas.microsoft.com/office/drawing/2014/main" id="{FDABA649-DF01-E747-AEFD-A3BB9A636030}"/>
              </a:ext>
            </a:extLst>
          </p:cNvPr>
          <p:cNvSpPr txBox="1">
            <a:spLocks/>
          </p:cNvSpPr>
          <p:nvPr/>
        </p:nvSpPr>
        <p:spPr>
          <a:xfrm>
            <a:off x="1188119" y="2141994"/>
            <a:ext cx="10504671" cy="394002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lang="en-US" sz="2400" kern="1200">
                <a:solidFill>
                  <a:schemeClr val="bg2">
                    <a:lumMod val="25000"/>
                  </a:schemeClr>
                </a:solidFill>
                <a:latin typeface="HelveticaNeueLT Std" panose="020B0604020202020204"/>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lang="en-US" sz="2000" kern="1200">
                <a:solidFill>
                  <a:schemeClr val="bg2">
                    <a:lumMod val="25000"/>
                  </a:schemeClr>
                </a:solidFill>
                <a:latin typeface="HelveticaNeueLT Std" panose="020B0604020202020204"/>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lang="en-US" sz="1800" kern="1200">
                <a:solidFill>
                  <a:schemeClr val="bg2">
                    <a:lumMod val="25000"/>
                  </a:schemeClr>
                </a:solidFill>
                <a:latin typeface="HelveticaNeueLT Std" panose="020B0604020202020204"/>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lvl="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introduction – from the Board</a:t>
            </a:r>
          </a:p>
          <a:p>
            <a:pPr marL="457200" lvl="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lots of infographics on  </a:t>
            </a:r>
            <a:r>
              <a:rPr lang="en-GB" sz="2800" b="1" dirty="0">
                <a:solidFill>
                  <a:schemeClr val="tx1"/>
                </a:solidFill>
                <a:latin typeface="Trebuchet MS" panose="020B0703020202090204" pitchFamily="34" charset="0"/>
                <a:cs typeface="Arial"/>
              </a:rPr>
              <a:t>Key Indicators</a:t>
            </a:r>
          </a:p>
          <a:p>
            <a:pPr marL="457200" lvl="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numbers of participants</a:t>
            </a:r>
          </a:p>
          <a:p>
            <a:pPr marL="457200" lvl="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numbers attaining different outcomes</a:t>
            </a:r>
          </a:p>
          <a:p>
            <a:pPr marL="457200" lvl="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breakdown into ages and special interest groups such as women, ethnicity</a:t>
            </a:r>
          </a:p>
          <a:p>
            <a:pPr marL="457200" lvl="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money spent per each beneficiary</a:t>
            </a:r>
          </a:p>
          <a:p>
            <a:pPr marL="457200" lvl="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value for money</a:t>
            </a:r>
            <a:endParaRPr lang="en-US" sz="2800" dirty="0">
              <a:solidFill>
                <a:schemeClr val="tx1"/>
              </a:solidFill>
              <a:latin typeface="Trebuchet MS" panose="020B0703020202090204" pitchFamily="34" charset="0"/>
            </a:endParaRPr>
          </a:p>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endParaRPr>
          </a:p>
        </p:txBody>
      </p:sp>
      <p:sp>
        <p:nvSpPr>
          <p:cNvPr id="5" name="Slide Number Placeholder 4">
            <a:extLst>
              <a:ext uri="{FF2B5EF4-FFF2-40B4-BE49-F238E27FC236}">
                <a16:creationId xmlns:a16="http://schemas.microsoft.com/office/drawing/2014/main" id="{E53E1BD9-5C20-47BB-88CB-5F4E084D5FD2}"/>
              </a:ext>
            </a:extLst>
          </p:cNvPr>
          <p:cNvSpPr>
            <a:spLocks noGrp="1"/>
          </p:cNvSpPr>
          <p:nvPr>
            <p:ph type="sldNum" sz="quarter" idx="12"/>
          </p:nvPr>
        </p:nvSpPr>
        <p:spPr>
          <a:xfrm>
            <a:off x="9298497" y="6387405"/>
            <a:ext cx="2743200" cy="365125"/>
          </a:xfrm>
        </p:spPr>
        <p:txBody>
          <a:bodyPr/>
          <a:lstStyle/>
          <a:p>
            <a:fld id="{E8639A79-17D5-C24B-B59B-E0D0FE1FCAEE}" type="slidenum">
              <a:rPr lang="en-US" smtClean="0"/>
              <a:t>21</a:t>
            </a:fld>
            <a:endParaRPr lang="en-US" dirty="0"/>
          </a:p>
        </p:txBody>
      </p:sp>
    </p:spTree>
    <p:extLst>
      <p:ext uri="{BB962C8B-B14F-4D97-AF65-F5344CB8AC3E}">
        <p14:creationId xmlns:p14="http://schemas.microsoft.com/office/powerpoint/2010/main" val="25243100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ACA90E-8FFE-224C-A850-6A6722350FBF}"/>
              </a:ext>
            </a:extLst>
          </p:cNvPr>
          <p:cNvSpPr txBox="1">
            <a:spLocks/>
          </p:cNvSpPr>
          <p:nvPr/>
        </p:nvSpPr>
        <p:spPr>
          <a:xfrm>
            <a:off x="2270602" y="764209"/>
            <a:ext cx="7886700" cy="6461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lang="en-US" sz="6000" kern="1200">
                <a:solidFill>
                  <a:srgbClr val="542075"/>
                </a:solidFill>
                <a:latin typeface="HelveticaNeueLT Std" panose="020B0604020202020204"/>
                <a:ea typeface="+mj-ea"/>
                <a:cs typeface="+mj-cs"/>
              </a:defRPr>
            </a:lvl1pPr>
          </a:lstStyle>
          <a:p>
            <a:r>
              <a:rPr lang="en-GB" sz="2800" b="1" dirty="0">
                <a:solidFill>
                  <a:schemeClr val="tx1"/>
                </a:solidFill>
                <a:latin typeface="Trebuchet MS" panose="020B0703020202090204" pitchFamily="34" charset="0"/>
                <a:cs typeface="Arial"/>
              </a:rPr>
              <a:t>Highlights</a:t>
            </a:r>
          </a:p>
        </p:txBody>
      </p:sp>
      <p:sp>
        <p:nvSpPr>
          <p:cNvPr id="6" name="Content Placeholder 2">
            <a:extLst>
              <a:ext uri="{FF2B5EF4-FFF2-40B4-BE49-F238E27FC236}">
                <a16:creationId xmlns:a16="http://schemas.microsoft.com/office/drawing/2014/main" id="{FDABA649-DF01-E747-AEFD-A3BB9A636030}"/>
              </a:ext>
            </a:extLst>
          </p:cNvPr>
          <p:cNvSpPr txBox="1">
            <a:spLocks/>
          </p:cNvSpPr>
          <p:nvPr/>
        </p:nvSpPr>
        <p:spPr>
          <a:xfrm>
            <a:off x="961617" y="2374503"/>
            <a:ext cx="10504671" cy="3254510"/>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lang="en-US" sz="2400" kern="1200">
                <a:solidFill>
                  <a:schemeClr val="bg2">
                    <a:lumMod val="25000"/>
                  </a:schemeClr>
                </a:solidFill>
                <a:latin typeface="HelveticaNeueLT Std" panose="020B0604020202020204"/>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lang="en-US" sz="2000" kern="1200">
                <a:solidFill>
                  <a:schemeClr val="bg2">
                    <a:lumMod val="25000"/>
                  </a:schemeClr>
                </a:solidFill>
                <a:latin typeface="HelveticaNeueLT Std" panose="020B0604020202020204"/>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lang="en-US" sz="1800" kern="1200">
                <a:solidFill>
                  <a:schemeClr val="bg2">
                    <a:lumMod val="25000"/>
                  </a:schemeClr>
                </a:solidFill>
                <a:latin typeface="HelveticaNeueLT Std" panose="020B0604020202020204"/>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Provide a timeline that shows</a:t>
            </a:r>
          </a:p>
          <a:p>
            <a:pPr marL="45720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developments and achievements over the years comparing </a:t>
            </a:r>
          </a:p>
          <a:p>
            <a:pPr marL="45720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numbers of participants, </a:t>
            </a:r>
          </a:p>
          <a:p>
            <a:pPr marL="45720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numbers of programmes, and </a:t>
            </a:r>
          </a:p>
          <a:p>
            <a:pPr marL="45720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where we are now –</a:t>
            </a:r>
          </a:p>
          <a:p>
            <a:pPr marL="45720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 it can include financial information about turnover, number of staff and volunteers etc</a:t>
            </a:r>
          </a:p>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endParaRPr>
          </a:p>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endParaRPr>
          </a:p>
        </p:txBody>
      </p:sp>
      <p:sp>
        <p:nvSpPr>
          <p:cNvPr id="5" name="Slide Number Placeholder 4">
            <a:extLst>
              <a:ext uri="{FF2B5EF4-FFF2-40B4-BE49-F238E27FC236}">
                <a16:creationId xmlns:a16="http://schemas.microsoft.com/office/drawing/2014/main" id="{E53E1BD9-5C20-47BB-88CB-5F4E084D5FD2}"/>
              </a:ext>
            </a:extLst>
          </p:cNvPr>
          <p:cNvSpPr>
            <a:spLocks noGrp="1"/>
          </p:cNvSpPr>
          <p:nvPr>
            <p:ph type="sldNum" sz="quarter" idx="12"/>
          </p:nvPr>
        </p:nvSpPr>
        <p:spPr>
          <a:xfrm>
            <a:off x="9298497" y="6387405"/>
            <a:ext cx="2743200" cy="365125"/>
          </a:xfrm>
        </p:spPr>
        <p:txBody>
          <a:bodyPr/>
          <a:lstStyle/>
          <a:p>
            <a:fld id="{E8639A79-17D5-C24B-B59B-E0D0FE1FCAEE}" type="slidenum">
              <a:rPr lang="en-US" smtClean="0"/>
              <a:t>22</a:t>
            </a:fld>
            <a:endParaRPr lang="en-US" dirty="0"/>
          </a:p>
        </p:txBody>
      </p:sp>
    </p:spTree>
    <p:extLst>
      <p:ext uri="{BB962C8B-B14F-4D97-AF65-F5344CB8AC3E}">
        <p14:creationId xmlns:p14="http://schemas.microsoft.com/office/powerpoint/2010/main" val="19914611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596A1-6402-44BD-BCA6-47C53E878CE6}"/>
              </a:ext>
            </a:extLst>
          </p:cNvPr>
          <p:cNvSpPr>
            <a:spLocks noGrp="1"/>
          </p:cNvSpPr>
          <p:nvPr>
            <p:ph type="title"/>
          </p:nvPr>
        </p:nvSpPr>
        <p:spPr>
          <a:xfrm>
            <a:off x="3514427" y="610462"/>
            <a:ext cx="4983062" cy="984283"/>
          </a:xfrm>
        </p:spPr>
        <p:txBody>
          <a:bodyPr>
            <a:normAutofit/>
          </a:bodyPr>
          <a:lstStyle/>
          <a:p>
            <a:r>
              <a:rPr lang="en-GB" sz="2800" b="1" dirty="0">
                <a:latin typeface="Trebuchet MS" panose="020B0603020202020204" pitchFamily="34" charset="0"/>
              </a:rPr>
              <a:t> Involved stakeholders</a:t>
            </a:r>
          </a:p>
        </p:txBody>
      </p:sp>
      <p:sp>
        <p:nvSpPr>
          <p:cNvPr id="3" name="Slide Number Placeholder 4">
            <a:extLst>
              <a:ext uri="{FF2B5EF4-FFF2-40B4-BE49-F238E27FC236}">
                <a16:creationId xmlns:a16="http://schemas.microsoft.com/office/drawing/2014/main" id="{1D51055E-F3F3-4E02-8CCE-7E56A0FC2DD8}"/>
              </a:ext>
            </a:extLst>
          </p:cNvPr>
          <p:cNvSpPr>
            <a:spLocks noGrp="1"/>
          </p:cNvSpPr>
          <p:nvPr>
            <p:ph type="sldNum" sz="quarter" idx="12"/>
          </p:nvPr>
        </p:nvSpPr>
        <p:spPr>
          <a:xfrm>
            <a:off x="7652568" y="6070284"/>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F2C9B44-11B7-4D85-A8B5-22993535B574}" type="slidenum">
              <a:rPr kumimoji="0" lang="en-GB" altLang="en-US" sz="1200" b="0" i="0" u="none" strike="noStrike" kern="1200" cap="none" spc="0" normalizeH="0" baseline="0" noProof="0">
                <a:ln>
                  <a:noFill/>
                </a:ln>
                <a:solidFill>
                  <a:prstClr val="black">
                    <a:tint val="75000"/>
                  </a:prstClr>
                </a:solidFill>
                <a:effectLst/>
                <a:uLnTx/>
                <a:uFillTx/>
                <a:latin typeface="Trebuchet MS" panose="020B0603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altLang="en-US" sz="1200" b="0" i="0" u="none" strike="noStrike" kern="1200" cap="none" spc="0" normalizeH="0" baseline="0" noProof="0" dirty="0">
              <a:ln>
                <a:noFill/>
              </a:ln>
              <a:solidFill>
                <a:prstClr val="black">
                  <a:tint val="75000"/>
                </a:prstClr>
              </a:solidFill>
              <a:effectLst/>
              <a:uLnTx/>
              <a:uFillTx/>
              <a:latin typeface="Trebuchet MS" panose="020B0603020202020204" pitchFamily="34" charset="0"/>
              <a:ea typeface="+mn-ea"/>
              <a:cs typeface="+mn-cs"/>
            </a:endParaRPr>
          </a:p>
        </p:txBody>
      </p:sp>
      <p:grpSp>
        <p:nvGrpSpPr>
          <p:cNvPr id="11" name="Group 10">
            <a:extLst>
              <a:ext uri="{FF2B5EF4-FFF2-40B4-BE49-F238E27FC236}">
                <a16:creationId xmlns:a16="http://schemas.microsoft.com/office/drawing/2014/main" id="{52BDDB9B-7116-4AFD-A761-9A428A39A406}"/>
              </a:ext>
            </a:extLst>
          </p:cNvPr>
          <p:cNvGrpSpPr/>
          <p:nvPr/>
        </p:nvGrpSpPr>
        <p:grpSpPr>
          <a:xfrm>
            <a:off x="3256879" y="1594745"/>
            <a:ext cx="5961412" cy="4372837"/>
            <a:chOff x="3346920" y="1407716"/>
            <a:chExt cx="5961412" cy="4372837"/>
          </a:xfrm>
        </p:grpSpPr>
        <p:sp>
          <p:nvSpPr>
            <p:cNvPr id="4" name="Oval 2">
              <a:extLst>
                <a:ext uri="{FF2B5EF4-FFF2-40B4-BE49-F238E27FC236}">
                  <a16:creationId xmlns:a16="http://schemas.microsoft.com/office/drawing/2014/main" id="{A153C7EE-AC0F-4E0F-AD11-2F2DBEB3DA88}"/>
                </a:ext>
              </a:extLst>
            </p:cNvPr>
            <p:cNvSpPr>
              <a:spLocks noChangeArrowheads="1"/>
            </p:cNvSpPr>
            <p:nvPr/>
          </p:nvSpPr>
          <p:spPr bwMode="auto">
            <a:xfrm>
              <a:off x="3435970" y="1594745"/>
              <a:ext cx="5320059" cy="418580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altLang="en-US"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altLang="en-US"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altLang="en-US"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altLang="en-US"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altLang="en-US"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altLang="en-US"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altLang="en-US"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altLang="en-US"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altLang="en-US"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altLang="en-US"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en-US"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The community</a:t>
              </a:r>
            </a:p>
          </p:txBody>
        </p:sp>
        <p:sp>
          <p:nvSpPr>
            <p:cNvPr id="5" name="Oval 4">
              <a:extLst>
                <a:ext uri="{FF2B5EF4-FFF2-40B4-BE49-F238E27FC236}">
                  <a16:creationId xmlns:a16="http://schemas.microsoft.com/office/drawing/2014/main" id="{91C7769F-74DA-4287-A207-9AC61934A132}"/>
                </a:ext>
              </a:extLst>
            </p:cNvPr>
            <p:cNvSpPr>
              <a:spLocks noChangeArrowheads="1"/>
            </p:cNvSpPr>
            <p:nvPr/>
          </p:nvSpPr>
          <p:spPr bwMode="auto">
            <a:xfrm>
              <a:off x="4490268" y="1936760"/>
              <a:ext cx="3384550" cy="3168650"/>
            </a:xfrm>
            <a:prstGeom prst="ellipse">
              <a:avLst/>
            </a:prstGeom>
            <a:solidFill>
              <a:schemeClr val="accent1"/>
            </a:solidFill>
            <a:ln w="28575">
              <a:solidFill>
                <a:schemeClr val="tx1"/>
              </a:solidFill>
              <a:prstDash val="dash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altLang="en-US"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altLang="en-US"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altLang="en-US"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altLang="en-US"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en-US"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The organisation</a:t>
              </a:r>
            </a:p>
          </p:txBody>
        </p:sp>
        <p:sp>
          <p:nvSpPr>
            <p:cNvPr id="6" name="Oval 5">
              <a:extLst>
                <a:ext uri="{FF2B5EF4-FFF2-40B4-BE49-F238E27FC236}">
                  <a16:creationId xmlns:a16="http://schemas.microsoft.com/office/drawing/2014/main" id="{D3916834-917E-4574-9D7B-6998B86FCA4B}"/>
                </a:ext>
              </a:extLst>
            </p:cNvPr>
            <p:cNvSpPr>
              <a:spLocks noChangeArrowheads="1"/>
            </p:cNvSpPr>
            <p:nvPr/>
          </p:nvSpPr>
          <p:spPr bwMode="auto">
            <a:xfrm>
              <a:off x="6931844" y="2351566"/>
              <a:ext cx="2376488" cy="2447925"/>
            </a:xfrm>
            <a:prstGeom prst="ellipse">
              <a:avLst/>
            </a:prstGeom>
            <a:solidFill>
              <a:srgbClr val="00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en-US"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Members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en-US"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and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en-US"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Users</a:t>
              </a:r>
            </a:p>
          </p:txBody>
        </p:sp>
        <p:sp>
          <p:nvSpPr>
            <p:cNvPr id="7" name="Oval 6">
              <a:extLst>
                <a:ext uri="{FF2B5EF4-FFF2-40B4-BE49-F238E27FC236}">
                  <a16:creationId xmlns:a16="http://schemas.microsoft.com/office/drawing/2014/main" id="{5EA48156-1174-438F-BFE4-1E3A73604812}"/>
                </a:ext>
              </a:extLst>
            </p:cNvPr>
            <p:cNvSpPr>
              <a:spLocks noChangeArrowheads="1"/>
            </p:cNvSpPr>
            <p:nvPr/>
          </p:nvSpPr>
          <p:spPr bwMode="auto">
            <a:xfrm>
              <a:off x="4864149" y="2835275"/>
              <a:ext cx="1368425" cy="1187450"/>
            </a:xfrm>
            <a:prstGeom prst="ellipse">
              <a:avLst/>
            </a:prstGeom>
            <a:solidFill>
              <a:srgbClr val="FF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en-US"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Staff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en-US"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And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en-US"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volunteers</a:t>
              </a:r>
            </a:p>
          </p:txBody>
        </p:sp>
        <p:sp>
          <p:nvSpPr>
            <p:cNvPr id="8" name="Oval 7">
              <a:extLst>
                <a:ext uri="{FF2B5EF4-FFF2-40B4-BE49-F238E27FC236}">
                  <a16:creationId xmlns:a16="http://schemas.microsoft.com/office/drawing/2014/main" id="{5F1EEB8F-2F48-4ACB-862F-9C33E3206DA6}"/>
                </a:ext>
              </a:extLst>
            </p:cNvPr>
            <p:cNvSpPr>
              <a:spLocks noChangeArrowheads="1"/>
            </p:cNvSpPr>
            <p:nvPr/>
          </p:nvSpPr>
          <p:spPr bwMode="auto">
            <a:xfrm>
              <a:off x="6360346" y="1639256"/>
              <a:ext cx="1368425" cy="1150937"/>
            </a:xfrm>
            <a:prstGeom prst="ellipse">
              <a:avLst/>
            </a:prstGeom>
            <a:solidFill>
              <a:srgbClr val="00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en-US"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Other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en-US"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providers</a:t>
              </a:r>
            </a:p>
          </p:txBody>
        </p:sp>
        <p:sp>
          <p:nvSpPr>
            <p:cNvPr id="9" name="Oval 8">
              <a:extLst>
                <a:ext uri="{FF2B5EF4-FFF2-40B4-BE49-F238E27FC236}">
                  <a16:creationId xmlns:a16="http://schemas.microsoft.com/office/drawing/2014/main" id="{3F4E201E-BC81-48E2-8C98-B8A95BA64FDF}"/>
                </a:ext>
              </a:extLst>
            </p:cNvPr>
            <p:cNvSpPr>
              <a:spLocks noChangeArrowheads="1"/>
            </p:cNvSpPr>
            <p:nvPr/>
          </p:nvSpPr>
          <p:spPr bwMode="auto">
            <a:xfrm>
              <a:off x="3346920" y="3521085"/>
              <a:ext cx="1724721" cy="1428788"/>
            </a:xfrm>
            <a:prstGeom prst="ellipse">
              <a:avLst/>
            </a:prstGeom>
            <a:solidFill>
              <a:srgbClr val="FF99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en-US"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Funders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en-US"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and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en-US"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commissioners</a:t>
              </a:r>
            </a:p>
          </p:txBody>
        </p:sp>
        <p:sp>
          <p:nvSpPr>
            <p:cNvPr id="10" name="Oval 9">
              <a:extLst>
                <a:ext uri="{FF2B5EF4-FFF2-40B4-BE49-F238E27FC236}">
                  <a16:creationId xmlns:a16="http://schemas.microsoft.com/office/drawing/2014/main" id="{12C9C03D-A84A-4865-AC77-FEDAC7171AC5}"/>
                </a:ext>
              </a:extLst>
            </p:cNvPr>
            <p:cNvSpPr>
              <a:spLocks noChangeArrowheads="1"/>
            </p:cNvSpPr>
            <p:nvPr/>
          </p:nvSpPr>
          <p:spPr bwMode="auto">
            <a:xfrm>
              <a:off x="5071642" y="1407716"/>
              <a:ext cx="1657350" cy="1584325"/>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en-US"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regulators</a:t>
              </a:r>
            </a:p>
          </p:txBody>
        </p:sp>
      </p:grpSp>
    </p:spTree>
    <p:extLst>
      <p:ext uri="{BB962C8B-B14F-4D97-AF65-F5344CB8AC3E}">
        <p14:creationId xmlns:p14="http://schemas.microsoft.com/office/powerpoint/2010/main" val="9692851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ACA90E-8FFE-224C-A850-6A6722350FBF}"/>
              </a:ext>
            </a:extLst>
          </p:cNvPr>
          <p:cNvSpPr txBox="1">
            <a:spLocks/>
          </p:cNvSpPr>
          <p:nvPr/>
        </p:nvSpPr>
        <p:spPr>
          <a:xfrm>
            <a:off x="2967728" y="1699176"/>
            <a:ext cx="7886700" cy="6461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lang="en-US" sz="6000" kern="1200">
                <a:solidFill>
                  <a:srgbClr val="542075"/>
                </a:solidFill>
                <a:latin typeface="HelveticaNeueLT Std" panose="020B0604020202020204"/>
                <a:ea typeface="+mj-ea"/>
                <a:cs typeface="+mj-cs"/>
              </a:defRPr>
            </a:lvl1pPr>
          </a:lstStyle>
          <a:p>
            <a:endParaRPr lang="en-GB" sz="2800" b="1" dirty="0">
              <a:solidFill>
                <a:schemeClr val="tx1"/>
              </a:solidFill>
              <a:latin typeface="Trebuchet MS" panose="020B0703020202090204" pitchFamily="34" charset="0"/>
              <a:cs typeface="Arial"/>
            </a:endParaRPr>
          </a:p>
        </p:txBody>
      </p:sp>
      <p:sp>
        <p:nvSpPr>
          <p:cNvPr id="6" name="Content Placeholder 2">
            <a:extLst>
              <a:ext uri="{FF2B5EF4-FFF2-40B4-BE49-F238E27FC236}">
                <a16:creationId xmlns:a16="http://schemas.microsoft.com/office/drawing/2014/main" id="{FDABA649-DF01-E747-AEFD-A3BB9A636030}"/>
              </a:ext>
            </a:extLst>
          </p:cNvPr>
          <p:cNvSpPr txBox="1">
            <a:spLocks/>
          </p:cNvSpPr>
          <p:nvPr/>
        </p:nvSpPr>
        <p:spPr>
          <a:xfrm>
            <a:off x="961617" y="2374503"/>
            <a:ext cx="10504671" cy="460943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lang="en-US" sz="2400" kern="1200">
                <a:solidFill>
                  <a:schemeClr val="bg2">
                    <a:lumMod val="25000"/>
                  </a:schemeClr>
                </a:solidFill>
                <a:latin typeface="HelveticaNeueLT Std" panose="020B0604020202020204"/>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lang="en-US" sz="2000" kern="1200">
                <a:solidFill>
                  <a:schemeClr val="bg2">
                    <a:lumMod val="25000"/>
                  </a:schemeClr>
                </a:solidFill>
                <a:latin typeface="HelveticaNeueLT Std" panose="020B0604020202020204"/>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lang="en-US" sz="1800" kern="1200">
                <a:solidFill>
                  <a:schemeClr val="bg2">
                    <a:lumMod val="25000"/>
                  </a:schemeClr>
                </a:solidFill>
                <a:latin typeface="HelveticaNeueLT Std" panose="020B0604020202020204"/>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joint work with voluntary or community sector</a:t>
            </a:r>
          </a:p>
          <a:p>
            <a:pPr marL="457200" lvl="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the objectives of the partnership</a:t>
            </a:r>
          </a:p>
          <a:p>
            <a:pPr marL="457200" lvl="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how what each partner did</a:t>
            </a:r>
          </a:p>
          <a:p>
            <a:pPr marL="457200" lvl="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how the programme or project was successful</a:t>
            </a:r>
          </a:p>
          <a:p>
            <a:pPr marL="457200" lvl="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how it was evaluated</a:t>
            </a:r>
          </a:p>
          <a:p>
            <a:pPr marL="457200" lvl="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lessons for the future</a:t>
            </a:r>
          </a:p>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endParaRPr>
          </a:p>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endParaRPr>
          </a:p>
        </p:txBody>
      </p:sp>
      <p:sp>
        <p:nvSpPr>
          <p:cNvPr id="5" name="Slide Number Placeholder 4">
            <a:extLst>
              <a:ext uri="{FF2B5EF4-FFF2-40B4-BE49-F238E27FC236}">
                <a16:creationId xmlns:a16="http://schemas.microsoft.com/office/drawing/2014/main" id="{E53E1BD9-5C20-47BB-88CB-5F4E084D5FD2}"/>
              </a:ext>
            </a:extLst>
          </p:cNvPr>
          <p:cNvSpPr>
            <a:spLocks noGrp="1"/>
          </p:cNvSpPr>
          <p:nvPr>
            <p:ph type="sldNum" sz="quarter" idx="12"/>
          </p:nvPr>
        </p:nvSpPr>
        <p:spPr>
          <a:xfrm>
            <a:off x="9298497" y="6387405"/>
            <a:ext cx="2743200" cy="365125"/>
          </a:xfrm>
        </p:spPr>
        <p:txBody>
          <a:bodyPr/>
          <a:lstStyle/>
          <a:p>
            <a:fld id="{E8639A79-17D5-C24B-B59B-E0D0FE1FCAEE}" type="slidenum">
              <a:rPr lang="en-US" smtClean="0"/>
              <a:t>24</a:t>
            </a:fld>
            <a:endParaRPr lang="en-US" dirty="0"/>
          </a:p>
        </p:txBody>
      </p:sp>
      <p:sp>
        <p:nvSpPr>
          <p:cNvPr id="7" name="TextBox 6">
            <a:extLst>
              <a:ext uri="{FF2B5EF4-FFF2-40B4-BE49-F238E27FC236}">
                <a16:creationId xmlns:a16="http://schemas.microsoft.com/office/drawing/2014/main" id="{2DFB9704-67B0-419F-B17A-CA5149760E18}"/>
              </a:ext>
            </a:extLst>
          </p:cNvPr>
          <p:cNvSpPr txBox="1"/>
          <p:nvPr/>
        </p:nvSpPr>
        <p:spPr>
          <a:xfrm>
            <a:off x="3234712" y="899749"/>
            <a:ext cx="6097772" cy="523220"/>
          </a:xfrm>
          <a:prstGeom prst="rect">
            <a:avLst/>
          </a:prstGeom>
          <a:noFill/>
        </p:spPr>
        <p:txBody>
          <a:bodyPr wrap="square">
            <a:spAutoFit/>
          </a:bodyPr>
          <a:lstStyle/>
          <a:p>
            <a:r>
              <a:rPr lang="en-GB" sz="2800" b="1" dirty="0">
                <a:effectLst/>
                <a:latin typeface="Trebuchet MS" panose="020B0603020202020204" pitchFamily="34" charset="0"/>
                <a:ea typeface="Calibri" panose="020F0502020204030204" pitchFamily="34" charset="0"/>
              </a:rPr>
              <a:t>showcase page for stakeholders </a:t>
            </a:r>
            <a:endParaRPr lang="en-GB" sz="2800" dirty="0"/>
          </a:p>
        </p:txBody>
      </p:sp>
    </p:spTree>
    <p:extLst>
      <p:ext uri="{BB962C8B-B14F-4D97-AF65-F5344CB8AC3E}">
        <p14:creationId xmlns:p14="http://schemas.microsoft.com/office/powerpoint/2010/main" val="21789360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ACA90E-8FFE-224C-A850-6A6722350FBF}"/>
              </a:ext>
            </a:extLst>
          </p:cNvPr>
          <p:cNvSpPr txBox="1">
            <a:spLocks/>
          </p:cNvSpPr>
          <p:nvPr/>
        </p:nvSpPr>
        <p:spPr>
          <a:xfrm>
            <a:off x="3048886" y="916544"/>
            <a:ext cx="7886700" cy="6461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lang="en-US" sz="6000" kern="1200">
                <a:solidFill>
                  <a:srgbClr val="542075"/>
                </a:solidFill>
                <a:latin typeface="HelveticaNeueLT Std" panose="020B0604020202020204"/>
                <a:ea typeface="+mj-ea"/>
                <a:cs typeface="+mj-cs"/>
              </a:defRPr>
            </a:lvl1pPr>
          </a:lstStyle>
          <a:p>
            <a:endParaRPr lang="en-GB" sz="2800" b="1" dirty="0">
              <a:solidFill>
                <a:schemeClr val="tx1"/>
              </a:solidFill>
              <a:latin typeface="Trebuchet MS" panose="020B0703020202090204" pitchFamily="34" charset="0"/>
              <a:cs typeface="Arial"/>
            </a:endParaRPr>
          </a:p>
        </p:txBody>
      </p:sp>
      <p:sp>
        <p:nvSpPr>
          <p:cNvPr id="6" name="Content Placeholder 2">
            <a:extLst>
              <a:ext uri="{FF2B5EF4-FFF2-40B4-BE49-F238E27FC236}">
                <a16:creationId xmlns:a16="http://schemas.microsoft.com/office/drawing/2014/main" id="{FDABA649-DF01-E747-AEFD-A3BB9A636030}"/>
              </a:ext>
            </a:extLst>
          </p:cNvPr>
          <p:cNvSpPr txBox="1">
            <a:spLocks/>
          </p:cNvSpPr>
          <p:nvPr/>
        </p:nvSpPr>
        <p:spPr>
          <a:xfrm>
            <a:off x="961617" y="1963459"/>
            <a:ext cx="10504671" cy="460943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lang="en-US" sz="2400" kern="1200">
                <a:solidFill>
                  <a:schemeClr val="bg2">
                    <a:lumMod val="25000"/>
                  </a:schemeClr>
                </a:solidFill>
                <a:latin typeface="HelveticaNeueLT Std" panose="020B0604020202020204"/>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lang="en-US" sz="2000" kern="1200">
                <a:solidFill>
                  <a:schemeClr val="bg2">
                    <a:lumMod val="25000"/>
                  </a:schemeClr>
                </a:solidFill>
                <a:latin typeface="HelveticaNeueLT Std" panose="020B0604020202020204"/>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lang="en-US" sz="1800" kern="1200">
                <a:solidFill>
                  <a:schemeClr val="bg2">
                    <a:lumMod val="25000"/>
                  </a:schemeClr>
                </a:solidFill>
                <a:latin typeface="HelveticaNeueLT Std" panose="020B0604020202020204"/>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kumimoji="0" lang="en-GB" sz="2800" b="0" i="0" u="none" strike="noStrike" kern="1200" cap="none" spc="0" normalizeH="0" baseline="0" noProof="0" dirty="0">
                <a:ln>
                  <a:noFill/>
                </a:ln>
                <a:solidFill>
                  <a:prstClr val="black"/>
                </a:solidFill>
                <a:effectLst/>
                <a:uLnTx/>
                <a:uFillTx/>
                <a:latin typeface="Trebuchet MS" panose="020B0703020202090204" pitchFamily="34" charset="0"/>
                <a:ea typeface="+mn-ea"/>
                <a:cs typeface="Arial"/>
              </a:rPr>
              <a:t>describe the problem faced and reason for the programme</a:t>
            </a:r>
          </a:p>
          <a:p>
            <a:pPr marL="342900" marR="0" lvl="0" indent="-34290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kumimoji="0" lang="en-GB" sz="2800" b="0" i="0" u="none" strike="noStrike" kern="1200" cap="none" spc="0" normalizeH="0" baseline="0" noProof="0" dirty="0">
                <a:ln>
                  <a:noFill/>
                </a:ln>
                <a:solidFill>
                  <a:prstClr val="black"/>
                </a:solidFill>
                <a:effectLst/>
                <a:uLnTx/>
                <a:uFillTx/>
                <a:latin typeface="Trebuchet MS" panose="020B0703020202090204" pitchFamily="34" charset="0"/>
                <a:ea typeface="+mn-ea"/>
                <a:cs typeface="Arial"/>
              </a:rPr>
              <a:t>the goals of the programme</a:t>
            </a:r>
          </a:p>
          <a:p>
            <a:pPr marL="342900" marR="0" lvl="0" indent="-34290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kumimoji="0" lang="en-GB" sz="2800" b="0" i="0" u="none" strike="noStrike" kern="1200" cap="none" spc="0" normalizeH="0" baseline="0" noProof="0" dirty="0">
                <a:ln>
                  <a:noFill/>
                </a:ln>
                <a:solidFill>
                  <a:prstClr val="black"/>
                </a:solidFill>
                <a:effectLst/>
                <a:uLnTx/>
                <a:uFillTx/>
                <a:latin typeface="Trebuchet MS" panose="020B0703020202090204" pitchFamily="34" charset="0"/>
                <a:ea typeface="+mn-ea"/>
                <a:cs typeface="Arial"/>
              </a:rPr>
              <a:t>the purpose in terms of what is to be achieved</a:t>
            </a:r>
          </a:p>
          <a:p>
            <a:pPr marL="342900" marR="0" lvl="0" indent="-34290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kumimoji="0" lang="en-GB" sz="2800" b="0" i="0" u="none" strike="noStrike" kern="1200" cap="none" spc="0" normalizeH="0" baseline="0" noProof="0" dirty="0">
                <a:ln>
                  <a:noFill/>
                </a:ln>
                <a:solidFill>
                  <a:prstClr val="black"/>
                </a:solidFill>
                <a:effectLst/>
                <a:uLnTx/>
                <a:uFillTx/>
                <a:latin typeface="Trebuchet MS" panose="020B0703020202090204" pitchFamily="34" charset="0"/>
                <a:ea typeface="+mn-ea"/>
                <a:cs typeface="Arial"/>
              </a:rPr>
              <a:t>the activities of the programme</a:t>
            </a:r>
          </a:p>
          <a:p>
            <a:pPr marL="342900" marR="0" lvl="0" indent="-34290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kumimoji="0" lang="en-GB" sz="2800" b="0" i="0" u="none" strike="noStrike" kern="1200" cap="none" spc="0" normalizeH="0" baseline="0" noProof="0" dirty="0">
                <a:ln>
                  <a:noFill/>
                </a:ln>
                <a:solidFill>
                  <a:prstClr val="black"/>
                </a:solidFill>
                <a:effectLst/>
                <a:uLnTx/>
                <a:uFillTx/>
                <a:latin typeface="Trebuchet MS" panose="020B0703020202090204" pitchFamily="34" charset="0"/>
                <a:ea typeface="+mn-ea"/>
                <a:cs typeface="Arial"/>
              </a:rPr>
              <a:t>the participants with a break down along special interest groups</a:t>
            </a:r>
          </a:p>
          <a:p>
            <a:pPr marL="342900" marR="0" lvl="0" indent="-34290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kumimoji="0" lang="en-GB" sz="2800" b="0" i="0" u="none" strike="noStrike" kern="1200" cap="none" spc="0" normalizeH="0" baseline="0" noProof="0" dirty="0">
                <a:ln>
                  <a:noFill/>
                </a:ln>
                <a:solidFill>
                  <a:prstClr val="black"/>
                </a:solidFill>
                <a:effectLst/>
                <a:uLnTx/>
                <a:uFillTx/>
                <a:latin typeface="Trebuchet MS" panose="020B0703020202090204" pitchFamily="34" charset="0"/>
                <a:ea typeface="+mn-ea"/>
                <a:cs typeface="Arial"/>
              </a:rPr>
              <a:t>the achievements of the programme</a:t>
            </a:r>
          </a:p>
          <a:p>
            <a:pPr marL="342900" marR="0" lvl="0" indent="-34290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kumimoji="0" lang="en-GB" sz="2800" b="0" i="0" u="none" strike="noStrike" kern="1200" cap="none" spc="0" normalizeH="0" baseline="0" noProof="0" dirty="0">
                <a:ln>
                  <a:noFill/>
                </a:ln>
                <a:solidFill>
                  <a:prstClr val="black"/>
                </a:solidFill>
                <a:effectLst/>
                <a:uLnTx/>
                <a:uFillTx/>
                <a:latin typeface="Trebuchet MS" panose="020B0703020202090204" pitchFamily="34" charset="0"/>
                <a:ea typeface="+mn-ea"/>
                <a:cs typeface="Arial"/>
              </a:rPr>
              <a:t>how these were measured</a:t>
            </a:r>
          </a:p>
          <a:p>
            <a:pPr marL="342900" marR="0" lvl="0" indent="-34290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kumimoji="0" lang="en-GB" sz="2800" b="0" i="0" u="none" strike="noStrike" kern="1200" cap="none" spc="0" normalizeH="0" baseline="0" noProof="0" dirty="0">
                <a:ln>
                  <a:noFill/>
                </a:ln>
                <a:solidFill>
                  <a:prstClr val="black"/>
                </a:solidFill>
                <a:effectLst/>
                <a:uLnTx/>
                <a:uFillTx/>
                <a:latin typeface="Trebuchet MS" panose="020B0703020202090204" pitchFamily="34" charset="0"/>
                <a:ea typeface="+mn-ea"/>
                <a:cs typeface="Arial"/>
              </a:rPr>
              <a:t>a quote from feedback or evaluation report</a:t>
            </a:r>
          </a:p>
          <a:p>
            <a:pPr marL="457200" indent="-457200" algn="l">
              <a:buFont typeface="Arial" panose="020B0604020202020204" pitchFamily="34" charset="0"/>
              <a:buChar char="•"/>
            </a:pPr>
            <a:r>
              <a:rPr lang="en-US" sz="2800" dirty="0">
                <a:solidFill>
                  <a:schemeClr val="tx1"/>
                </a:solidFill>
                <a:latin typeface="Trebuchet MS" panose="020B0703020202090204" pitchFamily="34" charset="0"/>
                <a:cs typeface="Arial"/>
              </a:rPr>
              <a:t> </a:t>
            </a:r>
            <a:endParaRPr lang="en-GB" sz="2800" dirty="0">
              <a:solidFill>
                <a:schemeClr val="tx1"/>
              </a:solidFill>
              <a:latin typeface="Trebuchet MS" panose="020B0703020202090204" pitchFamily="34" charset="0"/>
              <a:cs typeface="Arial"/>
            </a:endParaRPr>
          </a:p>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endParaRPr>
          </a:p>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endParaRPr>
          </a:p>
        </p:txBody>
      </p:sp>
      <p:sp>
        <p:nvSpPr>
          <p:cNvPr id="5" name="Slide Number Placeholder 4">
            <a:extLst>
              <a:ext uri="{FF2B5EF4-FFF2-40B4-BE49-F238E27FC236}">
                <a16:creationId xmlns:a16="http://schemas.microsoft.com/office/drawing/2014/main" id="{E53E1BD9-5C20-47BB-88CB-5F4E084D5FD2}"/>
              </a:ext>
            </a:extLst>
          </p:cNvPr>
          <p:cNvSpPr>
            <a:spLocks noGrp="1"/>
          </p:cNvSpPr>
          <p:nvPr>
            <p:ph type="sldNum" sz="quarter" idx="12"/>
          </p:nvPr>
        </p:nvSpPr>
        <p:spPr>
          <a:xfrm>
            <a:off x="9298497" y="6387405"/>
            <a:ext cx="2743200" cy="365125"/>
          </a:xfrm>
        </p:spPr>
        <p:txBody>
          <a:bodyPr/>
          <a:lstStyle/>
          <a:p>
            <a:fld id="{E8639A79-17D5-C24B-B59B-E0D0FE1FCAEE}" type="slidenum">
              <a:rPr lang="en-US" smtClean="0"/>
              <a:t>25</a:t>
            </a:fld>
            <a:endParaRPr lang="en-US" dirty="0"/>
          </a:p>
        </p:txBody>
      </p:sp>
      <p:sp>
        <p:nvSpPr>
          <p:cNvPr id="8" name="TextBox 7">
            <a:extLst>
              <a:ext uri="{FF2B5EF4-FFF2-40B4-BE49-F238E27FC236}">
                <a16:creationId xmlns:a16="http://schemas.microsoft.com/office/drawing/2014/main" id="{69AE5E66-F96A-46C8-8A76-5CDE5BBA073E}"/>
              </a:ext>
            </a:extLst>
          </p:cNvPr>
          <p:cNvSpPr txBox="1"/>
          <p:nvPr/>
        </p:nvSpPr>
        <p:spPr>
          <a:xfrm>
            <a:off x="3526669" y="716390"/>
            <a:ext cx="6097772" cy="5232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mn-cs"/>
              </a:rPr>
              <a:t>On each programme</a:t>
            </a:r>
            <a:endParaRPr kumimoji="0" lang="en-GB"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p:txBody>
      </p:sp>
    </p:spTree>
    <p:extLst>
      <p:ext uri="{BB962C8B-B14F-4D97-AF65-F5344CB8AC3E}">
        <p14:creationId xmlns:p14="http://schemas.microsoft.com/office/powerpoint/2010/main" val="32799634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ACA90E-8FFE-224C-A850-6A6722350FBF}"/>
              </a:ext>
            </a:extLst>
          </p:cNvPr>
          <p:cNvSpPr txBox="1">
            <a:spLocks/>
          </p:cNvSpPr>
          <p:nvPr/>
        </p:nvSpPr>
        <p:spPr>
          <a:xfrm>
            <a:off x="2270602" y="675719"/>
            <a:ext cx="7886700" cy="6461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lang="en-US" sz="6000" kern="1200">
                <a:solidFill>
                  <a:srgbClr val="542075"/>
                </a:solidFill>
                <a:latin typeface="HelveticaNeueLT Std" panose="020B0604020202020204"/>
                <a:ea typeface="+mj-ea"/>
                <a:cs typeface="+mj-cs"/>
              </a:defRPr>
            </a:lvl1pPr>
          </a:lstStyle>
          <a:p>
            <a:r>
              <a:rPr lang="en-GB" sz="2800" b="1" dirty="0">
                <a:solidFill>
                  <a:schemeClr val="tx1"/>
                </a:solidFill>
                <a:latin typeface="Trebuchet MS" panose="020B0703020202090204" pitchFamily="34" charset="0"/>
                <a:cs typeface="Arial"/>
              </a:rPr>
              <a:t>Statutory sector</a:t>
            </a:r>
          </a:p>
        </p:txBody>
      </p:sp>
      <p:sp>
        <p:nvSpPr>
          <p:cNvPr id="6" name="Content Placeholder 2">
            <a:extLst>
              <a:ext uri="{FF2B5EF4-FFF2-40B4-BE49-F238E27FC236}">
                <a16:creationId xmlns:a16="http://schemas.microsoft.com/office/drawing/2014/main" id="{FDABA649-DF01-E747-AEFD-A3BB9A636030}"/>
              </a:ext>
            </a:extLst>
          </p:cNvPr>
          <p:cNvSpPr txBox="1">
            <a:spLocks/>
          </p:cNvSpPr>
          <p:nvPr/>
        </p:nvSpPr>
        <p:spPr>
          <a:xfrm>
            <a:off x="961617" y="2374503"/>
            <a:ext cx="10504671" cy="460943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lang="en-US" sz="2400" kern="1200">
                <a:solidFill>
                  <a:schemeClr val="bg2">
                    <a:lumMod val="25000"/>
                  </a:schemeClr>
                </a:solidFill>
                <a:latin typeface="HelveticaNeueLT Std" panose="020B0604020202020204"/>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lang="en-US" sz="2000" kern="1200">
                <a:solidFill>
                  <a:schemeClr val="bg2">
                    <a:lumMod val="25000"/>
                  </a:schemeClr>
                </a:solidFill>
                <a:latin typeface="HelveticaNeueLT Std" panose="020B0604020202020204"/>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lang="en-US" sz="1800" kern="1200">
                <a:solidFill>
                  <a:schemeClr val="bg2">
                    <a:lumMod val="25000"/>
                  </a:schemeClr>
                </a:solidFill>
                <a:latin typeface="HelveticaNeueLT Std" panose="020B0604020202020204"/>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lvl="0" indent="-342900" algn="l">
              <a:buFont typeface="Symbol" panose="05050102010706020507" pitchFamily="18" charset="2"/>
              <a:buChar char=""/>
            </a:pPr>
            <a:r>
              <a:rPr lang="en-GB" sz="2800" dirty="0">
                <a:solidFill>
                  <a:schemeClr val="tx1"/>
                </a:solidFill>
                <a:latin typeface="Trebuchet MS" panose="020B0703020202090204" pitchFamily="34" charset="0"/>
                <a:cs typeface="Arial"/>
              </a:rPr>
              <a:t>the goals</a:t>
            </a:r>
          </a:p>
          <a:p>
            <a:pPr marL="342900" lvl="0" indent="-342900" algn="l">
              <a:buFont typeface="Symbol" panose="05050102010706020507" pitchFamily="18" charset="2"/>
              <a:buChar char=""/>
            </a:pPr>
            <a:r>
              <a:rPr lang="en-GB" sz="2800" dirty="0">
                <a:solidFill>
                  <a:schemeClr val="tx1"/>
                </a:solidFill>
                <a:latin typeface="Trebuchet MS" panose="020B0703020202090204" pitchFamily="34" charset="0"/>
                <a:cs typeface="Arial"/>
              </a:rPr>
              <a:t>the work that was undertaken and why</a:t>
            </a:r>
          </a:p>
          <a:p>
            <a:pPr marL="342900" lvl="0" indent="-342900" algn="l">
              <a:buFont typeface="Symbol" panose="05050102010706020507" pitchFamily="18" charset="2"/>
              <a:buChar char=""/>
            </a:pPr>
            <a:r>
              <a:rPr lang="en-GB" sz="2800" dirty="0">
                <a:solidFill>
                  <a:schemeClr val="tx1"/>
                </a:solidFill>
                <a:latin typeface="Trebuchet MS" panose="020B0703020202090204" pitchFamily="34" charset="0"/>
                <a:cs typeface="Arial"/>
              </a:rPr>
              <a:t>comment from the commissioners</a:t>
            </a:r>
          </a:p>
          <a:p>
            <a:pPr marL="342900" lvl="0" indent="-342900" algn="l">
              <a:buFont typeface="Symbol" panose="05050102010706020507" pitchFamily="18" charset="2"/>
              <a:buChar char=""/>
            </a:pPr>
            <a:r>
              <a:rPr lang="en-GB" sz="2800" dirty="0">
                <a:solidFill>
                  <a:schemeClr val="tx1"/>
                </a:solidFill>
                <a:latin typeface="Trebuchet MS" panose="020B0703020202090204" pitchFamily="34" charset="0"/>
                <a:cs typeface="Arial"/>
              </a:rPr>
              <a:t>what was achieved</a:t>
            </a:r>
          </a:p>
          <a:p>
            <a:pPr marL="342900" lvl="0" indent="-342900" algn="l">
              <a:buFont typeface="Symbol" panose="05050102010706020507" pitchFamily="18" charset="2"/>
              <a:buChar char=""/>
            </a:pPr>
            <a:r>
              <a:rPr lang="en-GB" sz="2800" dirty="0">
                <a:solidFill>
                  <a:schemeClr val="tx1"/>
                </a:solidFill>
                <a:latin typeface="Trebuchet MS" panose="020B0703020202090204" pitchFamily="34" charset="0"/>
                <a:cs typeface="Arial"/>
              </a:rPr>
              <a:t>the impact on the community</a:t>
            </a:r>
          </a:p>
          <a:p>
            <a:pPr marL="342900" lvl="0" indent="-342900" algn="l">
              <a:buFont typeface="Symbol" panose="05050102010706020507" pitchFamily="18" charset="2"/>
              <a:buChar char=""/>
            </a:pPr>
            <a:r>
              <a:rPr lang="en-GB" sz="2800" dirty="0">
                <a:solidFill>
                  <a:schemeClr val="tx1"/>
                </a:solidFill>
                <a:latin typeface="Trebuchet MS" panose="020B0703020202090204" pitchFamily="34" charset="0"/>
                <a:cs typeface="Arial"/>
              </a:rPr>
              <a:t>how it was evaluated and the results</a:t>
            </a:r>
          </a:p>
          <a:p>
            <a:pPr marL="457200" indent="-457200" algn="l">
              <a:buFont typeface="Arial" panose="020B0604020202020204" pitchFamily="34" charset="0"/>
              <a:buChar char="•"/>
            </a:pPr>
            <a:r>
              <a:rPr lang="en-US" sz="2800" dirty="0">
                <a:solidFill>
                  <a:schemeClr val="tx1"/>
                </a:solidFill>
                <a:latin typeface="Trebuchet MS" panose="020B0703020202090204" pitchFamily="34" charset="0"/>
                <a:cs typeface="Arial"/>
              </a:rPr>
              <a:t> </a:t>
            </a:r>
            <a:endParaRPr lang="en-GB" sz="2800" dirty="0">
              <a:solidFill>
                <a:schemeClr val="tx1"/>
              </a:solidFill>
              <a:latin typeface="Trebuchet MS" panose="020B0703020202090204" pitchFamily="34" charset="0"/>
              <a:cs typeface="Arial"/>
            </a:endParaRPr>
          </a:p>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endParaRPr>
          </a:p>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endParaRPr>
          </a:p>
        </p:txBody>
      </p:sp>
      <p:sp>
        <p:nvSpPr>
          <p:cNvPr id="5" name="Slide Number Placeholder 4">
            <a:extLst>
              <a:ext uri="{FF2B5EF4-FFF2-40B4-BE49-F238E27FC236}">
                <a16:creationId xmlns:a16="http://schemas.microsoft.com/office/drawing/2014/main" id="{E53E1BD9-5C20-47BB-88CB-5F4E084D5FD2}"/>
              </a:ext>
            </a:extLst>
          </p:cNvPr>
          <p:cNvSpPr>
            <a:spLocks noGrp="1"/>
          </p:cNvSpPr>
          <p:nvPr>
            <p:ph type="sldNum" sz="quarter" idx="12"/>
          </p:nvPr>
        </p:nvSpPr>
        <p:spPr>
          <a:xfrm>
            <a:off x="9298497" y="6387405"/>
            <a:ext cx="2743200" cy="365125"/>
          </a:xfrm>
        </p:spPr>
        <p:txBody>
          <a:bodyPr/>
          <a:lstStyle/>
          <a:p>
            <a:fld id="{E8639A79-17D5-C24B-B59B-E0D0FE1FCAEE}" type="slidenum">
              <a:rPr lang="en-US" smtClean="0"/>
              <a:t>26</a:t>
            </a:fld>
            <a:endParaRPr lang="en-US" dirty="0"/>
          </a:p>
        </p:txBody>
      </p:sp>
    </p:spTree>
    <p:extLst>
      <p:ext uri="{BB962C8B-B14F-4D97-AF65-F5344CB8AC3E}">
        <p14:creationId xmlns:p14="http://schemas.microsoft.com/office/powerpoint/2010/main" val="23629894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ACA90E-8FFE-224C-A850-6A6722350FBF}"/>
              </a:ext>
            </a:extLst>
          </p:cNvPr>
          <p:cNvSpPr txBox="1">
            <a:spLocks/>
          </p:cNvSpPr>
          <p:nvPr/>
        </p:nvSpPr>
        <p:spPr>
          <a:xfrm>
            <a:off x="1904988" y="644099"/>
            <a:ext cx="7886700" cy="6461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lang="en-US" sz="6000" kern="1200">
                <a:solidFill>
                  <a:srgbClr val="542075"/>
                </a:solidFill>
                <a:latin typeface="HelveticaNeueLT Std" panose="020B0604020202020204"/>
                <a:ea typeface="+mj-ea"/>
                <a:cs typeface="+mj-cs"/>
              </a:defRPr>
            </a:lvl1pPr>
          </a:lstStyle>
          <a:p>
            <a:r>
              <a:rPr lang="en-GB" sz="2800" b="1" dirty="0">
                <a:solidFill>
                  <a:schemeClr val="tx1"/>
                </a:solidFill>
                <a:latin typeface="Trebuchet MS" panose="020B0703020202090204" pitchFamily="34" charset="0"/>
                <a:cs typeface="Arial"/>
              </a:rPr>
              <a:t>For funders</a:t>
            </a:r>
          </a:p>
        </p:txBody>
      </p:sp>
      <p:sp>
        <p:nvSpPr>
          <p:cNvPr id="6" name="Content Placeholder 2">
            <a:extLst>
              <a:ext uri="{FF2B5EF4-FFF2-40B4-BE49-F238E27FC236}">
                <a16:creationId xmlns:a16="http://schemas.microsoft.com/office/drawing/2014/main" id="{FDABA649-DF01-E747-AEFD-A3BB9A636030}"/>
              </a:ext>
            </a:extLst>
          </p:cNvPr>
          <p:cNvSpPr txBox="1">
            <a:spLocks/>
          </p:cNvSpPr>
          <p:nvPr/>
        </p:nvSpPr>
        <p:spPr>
          <a:xfrm>
            <a:off x="961617" y="2374503"/>
            <a:ext cx="10504671" cy="366557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lang="en-US" sz="2400" kern="1200">
                <a:solidFill>
                  <a:schemeClr val="bg2">
                    <a:lumMod val="25000"/>
                  </a:schemeClr>
                </a:solidFill>
                <a:latin typeface="HelveticaNeueLT Std" panose="020B0604020202020204"/>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lang="en-US" sz="2000" kern="1200">
                <a:solidFill>
                  <a:schemeClr val="bg2">
                    <a:lumMod val="25000"/>
                  </a:schemeClr>
                </a:solidFill>
                <a:latin typeface="HelveticaNeueLT Std" panose="020B0604020202020204"/>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lang="en-US" sz="1800" kern="1200">
                <a:solidFill>
                  <a:schemeClr val="bg2">
                    <a:lumMod val="25000"/>
                  </a:schemeClr>
                </a:solidFill>
                <a:latin typeface="HelveticaNeueLT Std" panose="020B0604020202020204"/>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lvl="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describe how the programme fit within the priorities</a:t>
            </a:r>
          </a:p>
          <a:p>
            <a:pPr marL="457200" lvl="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who the participants were</a:t>
            </a:r>
          </a:p>
          <a:p>
            <a:pPr marL="457200" lvl="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how it was undertaken</a:t>
            </a:r>
          </a:p>
          <a:p>
            <a:pPr marL="457200" lvl="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comment from funders</a:t>
            </a:r>
          </a:p>
          <a:p>
            <a:pPr marL="457200" lvl="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comment from evaluation or feedback report</a:t>
            </a:r>
          </a:p>
          <a:p>
            <a:pPr marL="457200" lvl="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where we were before the programme</a:t>
            </a:r>
          </a:p>
          <a:p>
            <a:pPr marL="457200" lvl="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impact on the participants</a:t>
            </a:r>
            <a:r>
              <a:rPr lang="en-US" sz="2800" dirty="0">
                <a:solidFill>
                  <a:schemeClr val="tx1"/>
                </a:solidFill>
                <a:latin typeface="Trebuchet MS" panose="020B0703020202090204" pitchFamily="34" charset="0"/>
                <a:cs typeface="Arial"/>
              </a:rPr>
              <a:t> </a:t>
            </a:r>
            <a:endParaRPr lang="en-GB" sz="2800" dirty="0">
              <a:solidFill>
                <a:schemeClr val="tx1"/>
              </a:solidFill>
              <a:latin typeface="Trebuchet MS" panose="020B0703020202090204" pitchFamily="34" charset="0"/>
              <a:cs typeface="Arial"/>
            </a:endParaRPr>
          </a:p>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endParaRPr>
          </a:p>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endParaRPr>
          </a:p>
        </p:txBody>
      </p:sp>
      <p:sp>
        <p:nvSpPr>
          <p:cNvPr id="5" name="Slide Number Placeholder 4">
            <a:extLst>
              <a:ext uri="{FF2B5EF4-FFF2-40B4-BE49-F238E27FC236}">
                <a16:creationId xmlns:a16="http://schemas.microsoft.com/office/drawing/2014/main" id="{E53E1BD9-5C20-47BB-88CB-5F4E084D5FD2}"/>
              </a:ext>
            </a:extLst>
          </p:cNvPr>
          <p:cNvSpPr>
            <a:spLocks noGrp="1"/>
          </p:cNvSpPr>
          <p:nvPr>
            <p:ph type="sldNum" sz="quarter" idx="12"/>
          </p:nvPr>
        </p:nvSpPr>
        <p:spPr>
          <a:xfrm>
            <a:off x="9298497" y="6387405"/>
            <a:ext cx="2743200" cy="365125"/>
          </a:xfrm>
        </p:spPr>
        <p:txBody>
          <a:bodyPr/>
          <a:lstStyle/>
          <a:p>
            <a:fld id="{E8639A79-17D5-C24B-B59B-E0D0FE1FCAEE}" type="slidenum">
              <a:rPr lang="en-US" smtClean="0"/>
              <a:t>27</a:t>
            </a:fld>
            <a:endParaRPr lang="en-US" dirty="0"/>
          </a:p>
        </p:txBody>
      </p:sp>
    </p:spTree>
    <p:extLst>
      <p:ext uri="{BB962C8B-B14F-4D97-AF65-F5344CB8AC3E}">
        <p14:creationId xmlns:p14="http://schemas.microsoft.com/office/powerpoint/2010/main" val="33924731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ACA90E-8FFE-224C-A850-6A6722350FBF}"/>
              </a:ext>
            </a:extLst>
          </p:cNvPr>
          <p:cNvSpPr txBox="1">
            <a:spLocks/>
          </p:cNvSpPr>
          <p:nvPr/>
        </p:nvSpPr>
        <p:spPr>
          <a:xfrm>
            <a:off x="2623781" y="692497"/>
            <a:ext cx="7886700" cy="6461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lang="en-US" sz="6000" kern="1200">
                <a:solidFill>
                  <a:srgbClr val="542075"/>
                </a:solidFill>
                <a:latin typeface="HelveticaNeueLT Std" panose="020B0604020202020204"/>
                <a:ea typeface="+mj-ea"/>
                <a:cs typeface="+mj-cs"/>
              </a:defRPr>
            </a:lvl1pPr>
          </a:lstStyle>
          <a:p>
            <a:r>
              <a:rPr lang="en-GB" sz="2800" b="1" dirty="0">
                <a:solidFill>
                  <a:schemeClr val="tx1"/>
                </a:solidFill>
                <a:latin typeface="Trebuchet MS" panose="020B0703020202090204" pitchFamily="34" charset="0"/>
                <a:cs typeface="Arial"/>
              </a:rPr>
              <a:t>Companies and sponsors</a:t>
            </a:r>
          </a:p>
        </p:txBody>
      </p:sp>
      <p:sp>
        <p:nvSpPr>
          <p:cNvPr id="6" name="Content Placeholder 2">
            <a:extLst>
              <a:ext uri="{FF2B5EF4-FFF2-40B4-BE49-F238E27FC236}">
                <a16:creationId xmlns:a16="http://schemas.microsoft.com/office/drawing/2014/main" id="{FDABA649-DF01-E747-AEFD-A3BB9A636030}"/>
              </a:ext>
            </a:extLst>
          </p:cNvPr>
          <p:cNvSpPr txBox="1">
            <a:spLocks/>
          </p:cNvSpPr>
          <p:nvPr/>
        </p:nvSpPr>
        <p:spPr>
          <a:xfrm>
            <a:off x="961617" y="2374503"/>
            <a:ext cx="10504671" cy="346423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lang="en-US" sz="2400" kern="1200">
                <a:solidFill>
                  <a:schemeClr val="bg2">
                    <a:lumMod val="25000"/>
                  </a:schemeClr>
                </a:solidFill>
                <a:latin typeface="HelveticaNeueLT Std" panose="020B0604020202020204"/>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lang="en-US" sz="2000" kern="1200">
                <a:solidFill>
                  <a:schemeClr val="bg2">
                    <a:lumMod val="25000"/>
                  </a:schemeClr>
                </a:solidFill>
                <a:latin typeface="HelveticaNeueLT Std" panose="020B0604020202020204"/>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lang="en-US" sz="1800" kern="1200">
                <a:solidFill>
                  <a:schemeClr val="bg2">
                    <a:lumMod val="25000"/>
                  </a:schemeClr>
                </a:solidFill>
                <a:latin typeface="HelveticaNeueLT Std" panose="020B0604020202020204"/>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kumimoji="0" lang="en-GB" sz="28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mn-cs"/>
              </a:rPr>
              <a:t>describe the programme and reason for the relationship</a:t>
            </a:r>
            <a:endParaRPr kumimoji="0" lang="en-GB"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marL="342900" marR="0" lvl="0" indent="-34290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kumimoji="0" lang="en-GB" sz="28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mn-cs"/>
              </a:rPr>
              <a:t>how it was implemented</a:t>
            </a:r>
            <a:endParaRPr kumimoji="0" lang="en-GB"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marL="342900" marR="0" lvl="0" indent="-34290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kumimoji="0" lang="en-GB" sz="28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mn-cs"/>
              </a:rPr>
              <a:t>what was achieved</a:t>
            </a:r>
            <a:endParaRPr kumimoji="0" lang="en-GB"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marL="342900" marR="0" lvl="0" indent="-34290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kumimoji="0" lang="en-GB" sz="28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mn-cs"/>
              </a:rPr>
              <a:t>comment from the sponsors</a:t>
            </a:r>
            <a:endParaRPr kumimoji="0" lang="en-GB"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marL="342900" marR="0" lvl="0" indent="-34290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kumimoji="0" lang="en-GB" sz="28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mn-cs"/>
              </a:rPr>
              <a:t>how it was evaluated</a:t>
            </a:r>
            <a:endParaRPr kumimoji="0" lang="en-GB"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marL="342900" marR="0" lvl="0" indent="-34290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kumimoji="0" lang="en-GB" sz="28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mn-cs"/>
              </a:rPr>
              <a:t>why relationship will continue</a:t>
            </a:r>
            <a:endParaRPr kumimoji="0" lang="en-GB"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marL="457200" indent="-457200" algn="l">
              <a:buFont typeface="Arial" panose="020B0604020202020204" pitchFamily="34" charset="0"/>
              <a:buChar char="•"/>
            </a:pPr>
            <a:r>
              <a:rPr lang="en-US" sz="2800" dirty="0">
                <a:solidFill>
                  <a:schemeClr val="tx1"/>
                </a:solidFill>
                <a:latin typeface="Trebuchet MS" panose="020B0703020202090204" pitchFamily="34" charset="0"/>
                <a:cs typeface="Arial"/>
              </a:rPr>
              <a:t> </a:t>
            </a:r>
            <a:endParaRPr lang="en-GB" sz="2800" dirty="0">
              <a:solidFill>
                <a:schemeClr val="tx1"/>
              </a:solidFill>
              <a:latin typeface="Trebuchet MS" panose="020B0703020202090204" pitchFamily="34" charset="0"/>
              <a:cs typeface="Arial"/>
            </a:endParaRPr>
          </a:p>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endParaRPr>
          </a:p>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endParaRPr>
          </a:p>
        </p:txBody>
      </p:sp>
      <p:sp>
        <p:nvSpPr>
          <p:cNvPr id="5" name="Slide Number Placeholder 4">
            <a:extLst>
              <a:ext uri="{FF2B5EF4-FFF2-40B4-BE49-F238E27FC236}">
                <a16:creationId xmlns:a16="http://schemas.microsoft.com/office/drawing/2014/main" id="{E53E1BD9-5C20-47BB-88CB-5F4E084D5FD2}"/>
              </a:ext>
            </a:extLst>
          </p:cNvPr>
          <p:cNvSpPr>
            <a:spLocks noGrp="1"/>
          </p:cNvSpPr>
          <p:nvPr>
            <p:ph type="sldNum" sz="quarter" idx="12"/>
          </p:nvPr>
        </p:nvSpPr>
        <p:spPr>
          <a:xfrm>
            <a:off x="9298497" y="6387405"/>
            <a:ext cx="2743200" cy="365125"/>
          </a:xfrm>
        </p:spPr>
        <p:txBody>
          <a:bodyPr/>
          <a:lstStyle/>
          <a:p>
            <a:fld id="{E8639A79-17D5-C24B-B59B-E0D0FE1FCAEE}" type="slidenum">
              <a:rPr lang="en-US" smtClean="0"/>
              <a:t>28</a:t>
            </a:fld>
            <a:endParaRPr lang="en-US" dirty="0"/>
          </a:p>
        </p:txBody>
      </p:sp>
    </p:spTree>
    <p:extLst>
      <p:ext uri="{BB962C8B-B14F-4D97-AF65-F5344CB8AC3E}">
        <p14:creationId xmlns:p14="http://schemas.microsoft.com/office/powerpoint/2010/main" val="19389620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ACA90E-8FFE-224C-A850-6A6722350FBF}"/>
              </a:ext>
            </a:extLst>
          </p:cNvPr>
          <p:cNvSpPr txBox="1">
            <a:spLocks/>
          </p:cNvSpPr>
          <p:nvPr/>
        </p:nvSpPr>
        <p:spPr>
          <a:xfrm>
            <a:off x="2263053" y="818332"/>
            <a:ext cx="7886700" cy="6461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lang="en-US" sz="6000" kern="1200">
                <a:solidFill>
                  <a:srgbClr val="542075"/>
                </a:solidFill>
                <a:latin typeface="HelveticaNeueLT Std" panose="020B0604020202020204"/>
                <a:ea typeface="+mj-ea"/>
                <a:cs typeface="+mj-cs"/>
              </a:defRPr>
            </a:lvl1pPr>
          </a:lstStyle>
          <a:p>
            <a:r>
              <a:rPr lang="en-GB" sz="2800" b="1" dirty="0">
                <a:solidFill>
                  <a:schemeClr val="tx1"/>
                </a:solidFill>
                <a:latin typeface="Trebuchet MS" panose="020B0703020202090204" pitchFamily="34" charset="0"/>
                <a:cs typeface="Arial"/>
              </a:rPr>
              <a:t>Wider community</a:t>
            </a:r>
          </a:p>
        </p:txBody>
      </p:sp>
      <p:sp>
        <p:nvSpPr>
          <p:cNvPr id="6" name="Content Placeholder 2">
            <a:extLst>
              <a:ext uri="{FF2B5EF4-FFF2-40B4-BE49-F238E27FC236}">
                <a16:creationId xmlns:a16="http://schemas.microsoft.com/office/drawing/2014/main" id="{FDABA649-DF01-E747-AEFD-A3BB9A636030}"/>
              </a:ext>
            </a:extLst>
          </p:cNvPr>
          <p:cNvSpPr txBox="1">
            <a:spLocks/>
          </p:cNvSpPr>
          <p:nvPr/>
        </p:nvSpPr>
        <p:spPr>
          <a:xfrm>
            <a:off x="1337572" y="2462426"/>
            <a:ext cx="10504671" cy="325886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lang="en-US" sz="2400" kern="1200">
                <a:solidFill>
                  <a:schemeClr val="bg2">
                    <a:lumMod val="25000"/>
                  </a:schemeClr>
                </a:solidFill>
                <a:latin typeface="HelveticaNeueLT Std" panose="020B0604020202020204"/>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lang="en-US" sz="2000" kern="1200">
                <a:solidFill>
                  <a:schemeClr val="bg2">
                    <a:lumMod val="25000"/>
                  </a:schemeClr>
                </a:solidFill>
                <a:latin typeface="HelveticaNeueLT Std" panose="020B0604020202020204"/>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lang="en-US" sz="1800" kern="1200">
                <a:solidFill>
                  <a:schemeClr val="bg2">
                    <a:lumMod val="25000"/>
                  </a:schemeClr>
                </a:solidFill>
                <a:latin typeface="HelveticaNeueLT Std" panose="020B0604020202020204"/>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Arial" panose="020B0604020202020204" pitchFamily="34" charset="0"/>
              <a:buChar char="•"/>
            </a:pPr>
            <a:r>
              <a:rPr lang="en-GB" sz="2800" dirty="0">
                <a:solidFill>
                  <a:schemeClr val="tx1"/>
                </a:solidFill>
                <a:latin typeface="Trebuchet MS" panose="020B0703020202090204" pitchFamily="34" charset="0"/>
              </a:rPr>
              <a:t>provide a baseline of the problems within the community</a:t>
            </a:r>
          </a:p>
          <a:p>
            <a:pPr marL="457200" indent="-457200" algn="l">
              <a:buFont typeface="Arial" panose="020B0604020202020204" pitchFamily="34" charset="0"/>
              <a:buChar char="•"/>
            </a:pPr>
            <a:r>
              <a:rPr lang="en-GB" sz="2800" dirty="0">
                <a:solidFill>
                  <a:schemeClr val="tx1"/>
                </a:solidFill>
                <a:latin typeface="Trebuchet MS" panose="020B0703020202090204" pitchFamily="34" charset="0"/>
              </a:rPr>
              <a:t>why you are tackling the problem</a:t>
            </a:r>
          </a:p>
          <a:p>
            <a:pPr marL="457200" indent="-457200" algn="l">
              <a:buFont typeface="Arial" panose="020B0604020202020204" pitchFamily="34" charset="0"/>
              <a:buChar char="•"/>
            </a:pPr>
            <a:r>
              <a:rPr lang="en-GB" sz="2800" dirty="0">
                <a:solidFill>
                  <a:schemeClr val="tx1"/>
                </a:solidFill>
                <a:latin typeface="Trebuchet MS" panose="020B0703020202090204" pitchFamily="34" charset="0"/>
              </a:rPr>
              <a:t>why are doing this in a particular</a:t>
            </a:r>
          </a:p>
          <a:p>
            <a:pPr marL="457200" indent="-457200" algn="l">
              <a:buFont typeface="Arial" panose="020B0604020202020204" pitchFamily="34" charset="0"/>
              <a:buChar char="•"/>
            </a:pPr>
            <a:r>
              <a:rPr lang="en-GB" sz="2800" dirty="0">
                <a:solidFill>
                  <a:schemeClr val="tx1"/>
                </a:solidFill>
                <a:latin typeface="Trebuchet MS" panose="020B0703020202090204" pitchFamily="34" charset="0"/>
              </a:rPr>
              <a:t>how you have assessed the impact</a:t>
            </a:r>
          </a:p>
          <a:p>
            <a:pPr marL="457200" indent="-457200" algn="l">
              <a:buFont typeface="Arial" panose="020B0604020202020204" pitchFamily="34" charset="0"/>
              <a:buChar char="•"/>
            </a:pPr>
            <a:r>
              <a:rPr lang="en-GB" sz="2800" dirty="0">
                <a:solidFill>
                  <a:schemeClr val="tx1"/>
                </a:solidFill>
                <a:latin typeface="Trebuchet MS" panose="020B0703020202090204" pitchFamily="34" charset="0"/>
              </a:rPr>
              <a:t>testimonial from wider beneficiaries</a:t>
            </a:r>
          </a:p>
          <a:p>
            <a:pPr marL="457200" indent="-457200" algn="l">
              <a:buFont typeface="Arial" panose="020B0604020202020204" pitchFamily="34" charset="0"/>
              <a:buChar char="•"/>
            </a:pPr>
            <a:r>
              <a:rPr lang="en-GB" sz="2800" dirty="0">
                <a:solidFill>
                  <a:schemeClr val="tx1"/>
                </a:solidFill>
                <a:latin typeface="Trebuchet MS" panose="020B0703020202090204" pitchFamily="34" charset="0"/>
              </a:rPr>
              <a:t>how the impact has been felt within the local community</a:t>
            </a:r>
          </a:p>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endParaRPr>
          </a:p>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endParaRPr>
          </a:p>
        </p:txBody>
      </p:sp>
      <p:sp>
        <p:nvSpPr>
          <p:cNvPr id="5" name="Slide Number Placeholder 4">
            <a:extLst>
              <a:ext uri="{FF2B5EF4-FFF2-40B4-BE49-F238E27FC236}">
                <a16:creationId xmlns:a16="http://schemas.microsoft.com/office/drawing/2014/main" id="{E53E1BD9-5C20-47BB-88CB-5F4E084D5FD2}"/>
              </a:ext>
            </a:extLst>
          </p:cNvPr>
          <p:cNvSpPr>
            <a:spLocks noGrp="1"/>
          </p:cNvSpPr>
          <p:nvPr>
            <p:ph type="sldNum" sz="quarter" idx="12"/>
          </p:nvPr>
        </p:nvSpPr>
        <p:spPr>
          <a:xfrm>
            <a:off x="9298497" y="6387405"/>
            <a:ext cx="2743200" cy="365125"/>
          </a:xfrm>
        </p:spPr>
        <p:txBody>
          <a:bodyPr/>
          <a:lstStyle/>
          <a:p>
            <a:fld id="{E8639A79-17D5-C24B-B59B-E0D0FE1FCAEE}" type="slidenum">
              <a:rPr lang="en-US" smtClean="0"/>
              <a:t>29</a:t>
            </a:fld>
            <a:endParaRPr lang="en-US" dirty="0"/>
          </a:p>
        </p:txBody>
      </p:sp>
    </p:spTree>
    <p:extLst>
      <p:ext uri="{BB962C8B-B14F-4D97-AF65-F5344CB8AC3E}">
        <p14:creationId xmlns:p14="http://schemas.microsoft.com/office/powerpoint/2010/main" val="3205420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179669" y="2913760"/>
            <a:ext cx="184731" cy="300082"/>
          </a:xfrm>
          <a:prstGeom prst="rect">
            <a:avLst/>
          </a:prstGeom>
          <a:noFill/>
        </p:spPr>
        <p:txBody>
          <a:bodyPr wrap="none" rtlCol="0">
            <a:spAutoFit/>
          </a:bodyPr>
          <a:lstStyle/>
          <a:p>
            <a:pPr defTabSz="685800"/>
            <a:endParaRPr lang="en-US" sz="1350" dirty="0">
              <a:solidFill>
                <a:prstClr val="black"/>
              </a:solidFill>
              <a:latin typeface="Calibri"/>
            </a:endParaRPr>
          </a:p>
        </p:txBody>
      </p:sp>
      <p:sp>
        <p:nvSpPr>
          <p:cNvPr id="4" name="TextBox 3"/>
          <p:cNvSpPr txBox="1"/>
          <p:nvPr/>
        </p:nvSpPr>
        <p:spPr>
          <a:xfrm>
            <a:off x="3179669" y="2405929"/>
            <a:ext cx="6509453" cy="523220"/>
          </a:xfrm>
          <a:prstGeom prst="rect">
            <a:avLst/>
          </a:prstGeom>
          <a:noFill/>
        </p:spPr>
        <p:txBody>
          <a:bodyPr wrap="square" rtlCol="0">
            <a:spAutoFit/>
          </a:bodyPr>
          <a:lstStyle/>
          <a:p>
            <a:pPr algn="ctr" defTabSz="685800"/>
            <a:r>
              <a:rPr lang="en-GB" sz="2800" b="1" dirty="0">
                <a:solidFill>
                  <a:prstClr val="black"/>
                </a:solidFill>
                <a:latin typeface="Trebuchet MS"/>
                <a:cs typeface="Trebuchet MS"/>
              </a:rPr>
              <a:t>Explaining Social Impact</a:t>
            </a:r>
            <a:endParaRPr lang="en-US" sz="2800" b="1" dirty="0">
              <a:solidFill>
                <a:prstClr val="black"/>
              </a:solidFill>
              <a:latin typeface="Trebuchet MS"/>
              <a:cs typeface="Trebuchet MS"/>
            </a:endParaRPr>
          </a:p>
        </p:txBody>
      </p:sp>
      <p:sp>
        <p:nvSpPr>
          <p:cNvPr id="6" name="TextBox 5"/>
          <p:cNvSpPr txBox="1"/>
          <p:nvPr/>
        </p:nvSpPr>
        <p:spPr>
          <a:xfrm>
            <a:off x="3318167" y="3430115"/>
            <a:ext cx="6252731" cy="992579"/>
          </a:xfrm>
          <a:prstGeom prst="rect">
            <a:avLst/>
          </a:prstGeom>
          <a:noFill/>
        </p:spPr>
        <p:txBody>
          <a:bodyPr wrap="square" rtlCol="0">
            <a:spAutoFit/>
          </a:bodyPr>
          <a:lstStyle/>
          <a:p>
            <a:pPr algn="ctr" defTabSz="685800"/>
            <a:r>
              <a:rPr lang="en-GB" sz="1500" dirty="0">
                <a:solidFill>
                  <a:prstClr val="black"/>
                </a:solidFill>
                <a:latin typeface="Trebuchet MS"/>
                <a:cs typeface="Trebuchet MS"/>
              </a:rPr>
              <a:t>Ade Sawyerr – Management Consultant</a:t>
            </a:r>
          </a:p>
          <a:p>
            <a:pPr algn="ctr" defTabSz="685800"/>
            <a:r>
              <a:rPr lang="en-GB" sz="1500" dirty="0">
                <a:solidFill>
                  <a:prstClr val="black"/>
                </a:solidFill>
                <a:latin typeface="Trebuchet MS"/>
                <a:cs typeface="Trebuchet MS"/>
              </a:rPr>
              <a:t>Ubele Associate</a:t>
            </a:r>
          </a:p>
          <a:p>
            <a:pPr algn="ctr" defTabSz="685800"/>
            <a:r>
              <a:rPr lang="en-GB" sz="1500" dirty="0">
                <a:solidFill>
                  <a:prstClr val="black"/>
                </a:solidFill>
                <a:latin typeface="Trebuchet MS"/>
                <a:cs typeface="Trebuchet MS"/>
              </a:rPr>
              <a:t>Fundraising Support</a:t>
            </a:r>
          </a:p>
          <a:p>
            <a:pPr defTabSz="685800"/>
            <a:endParaRPr lang="en-US" sz="1350" dirty="0">
              <a:solidFill>
                <a:prstClr val="black"/>
              </a:solidFill>
              <a:latin typeface="Calibri"/>
            </a:endParaRPr>
          </a:p>
        </p:txBody>
      </p:sp>
      <p:sp>
        <p:nvSpPr>
          <p:cNvPr id="5" name="Slide Number Placeholder 4">
            <a:extLst>
              <a:ext uri="{FF2B5EF4-FFF2-40B4-BE49-F238E27FC236}">
                <a16:creationId xmlns:a16="http://schemas.microsoft.com/office/drawing/2014/main" id="{C8B7F8A2-B5B6-4BFF-88C4-FF069DFAFD45}"/>
              </a:ext>
            </a:extLst>
          </p:cNvPr>
          <p:cNvSpPr>
            <a:spLocks noGrp="1"/>
          </p:cNvSpPr>
          <p:nvPr>
            <p:ph type="sldNum" sz="quarter" idx="12"/>
          </p:nvPr>
        </p:nvSpPr>
        <p:spPr/>
        <p:txBody>
          <a:bodyPr/>
          <a:lstStyle/>
          <a:p>
            <a:fld id="{E8639A79-17D5-C24B-B59B-E0D0FE1FCAEE}" type="slidenum">
              <a:rPr lang="en-US" smtClean="0"/>
              <a:t>3</a:t>
            </a:fld>
            <a:endParaRPr lang="en-US" dirty="0"/>
          </a:p>
        </p:txBody>
      </p:sp>
    </p:spTree>
    <p:extLst>
      <p:ext uri="{BB962C8B-B14F-4D97-AF65-F5344CB8AC3E}">
        <p14:creationId xmlns:p14="http://schemas.microsoft.com/office/powerpoint/2010/main" val="18761934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ACA90E-8FFE-224C-A850-6A6722350FBF}"/>
              </a:ext>
            </a:extLst>
          </p:cNvPr>
          <p:cNvSpPr txBox="1">
            <a:spLocks/>
          </p:cNvSpPr>
          <p:nvPr/>
        </p:nvSpPr>
        <p:spPr>
          <a:xfrm>
            <a:off x="2397276" y="843499"/>
            <a:ext cx="7886700" cy="6461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lang="en-US" sz="6000" kern="1200">
                <a:solidFill>
                  <a:srgbClr val="542075"/>
                </a:solidFill>
                <a:latin typeface="HelveticaNeueLT Std" panose="020B0604020202020204"/>
                <a:ea typeface="+mj-ea"/>
                <a:cs typeface="+mj-cs"/>
              </a:defRPr>
            </a:lvl1pPr>
          </a:lstStyle>
          <a:p>
            <a:r>
              <a:rPr lang="en-GB" sz="2800" b="1" dirty="0">
                <a:solidFill>
                  <a:schemeClr val="tx1"/>
                </a:solidFill>
                <a:latin typeface="Trebuchet MS" panose="020B0703020202090204" pitchFamily="34" charset="0"/>
                <a:cs typeface="Arial"/>
              </a:rPr>
              <a:t>Conclusion</a:t>
            </a:r>
          </a:p>
        </p:txBody>
      </p:sp>
      <p:sp>
        <p:nvSpPr>
          <p:cNvPr id="6" name="Content Placeholder 2">
            <a:extLst>
              <a:ext uri="{FF2B5EF4-FFF2-40B4-BE49-F238E27FC236}">
                <a16:creationId xmlns:a16="http://schemas.microsoft.com/office/drawing/2014/main" id="{FDABA649-DF01-E747-AEFD-A3BB9A636030}"/>
              </a:ext>
            </a:extLst>
          </p:cNvPr>
          <p:cNvSpPr txBox="1">
            <a:spLocks/>
          </p:cNvSpPr>
          <p:nvPr/>
        </p:nvSpPr>
        <p:spPr>
          <a:xfrm>
            <a:off x="1937857" y="2374503"/>
            <a:ext cx="9528431" cy="379140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lang="en-US" sz="2400" kern="1200">
                <a:solidFill>
                  <a:schemeClr val="bg2">
                    <a:lumMod val="25000"/>
                  </a:schemeClr>
                </a:solidFill>
                <a:latin typeface="HelveticaNeueLT Std" panose="020B0604020202020204"/>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lang="en-US" sz="2000" kern="1200">
                <a:solidFill>
                  <a:schemeClr val="bg2">
                    <a:lumMod val="25000"/>
                  </a:schemeClr>
                </a:solidFill>
                <a:latin typeface="HelveticaNeueLT Std" panose="020B0604020202020204"/>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lang="en-US" sz="1800" kern="1200">
                <a:solidFill>
                  <a:schemeClr val="bg2">
                    <a:lumMod val="25000"/>
                  </a:schemeClr>
                </a:solidFill>
                <a:latin typeface="HelveticaNeueLT Std" panose="020B0604020202020204"/>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800" dirty="0">
                <a:effectLst/>
                <a:latin typeface="Trebuchet MS" panose="020B0603020202020204" pitchFamily="34" charset="0"/>
                <a:ea typeface="Calibri" panose="020F0502020204030204" pitchFamily="34" charset="0"/>
              </a:rPr>
              <a:t> </a:t>
            </a:r>
            <a:endParaRPr lang="en-GB" sz="2800" dirty="0">
              <a:effectLst/>
              <a:latin typeface="Calibri" panose="020F0502020204030204" pitchFamily="34" charset="0"/>
              <a:ea typeface="Calibri" panose="020F0502020204030204" pitchFamily="34" charset="0"/>
            </a:endParaRPr>
          </a:p>
          <a:p>
            <a:pPr marL="45720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the view from staff and volunteers</a:t>
            </a:r>
          </a:p>
          <a:p>
            <a:pPr marL="45720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the view from the board</a:t>
            </a:r>
          </a:p>
          <a:p>
            <a:pPr marL="45720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 </a:t>
            </a:r>
          </a:p>
          <a:p>
            <a:pPr marL="45720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the lessons to be learnt</a:t>
            </a:r>
          </a:p>
          <a:p>
            <a:pPr marL="457200" indent="-457200" algn="l">
              <a:buFont typeface="Arial" panose="020B0604020202020204" pitchFamily="34" charset="0"/>
              <a:buChar char="•"/>
            </a:pPr>
            <a:r>
              <a:rPr lang="en-GB" sz="2800" dirty="0">
                <a:solidFill>
                  <a:schemeClr val="tx1"/>
                </a:solidFill>
                <a:latin typeface="Trebuchet MS" panose="020B0703020202090204" pitchFamily="34" charset="0"/>
                <a:cs typeface="Arial"/>
              </a:rPr>
              <a:t>the next steps with the project</a:t>
            </a:r>
          </a:p>
          <a:p>
            <a:pPr marL="457200" indent="-457200" algn="l">
              <a:buFont typeface="Arial" panose="020B0604020202020204" pitchFamily="34" charset="0"/>
              <a:buChar char="•"/>
            </a:pPr>
            <a:r>
              <a:rPr lang="en-US" sz="2800" dirty="0">
                <a:solidFill>
                  <a:schemeClr val="tx1"/>
                </a:solidFill>
                <a:latin typeface="Trebuchet MS" panose="020B0703020202090204" pitchFamily="34" charset="0"/>
                <a:cs typeface="Arial"/>
              </a:rPr>
              <a:t> The Future</a:t>
            </a:r>
            <a:endParaRPr lang="en-GB" sz="2800" dirty="0">
              <a:solidFill>
                <a:schemeClr val="tx1"/>
              </a:solidFill>
              <a:latin typeface="Trebuchet MS" panose="020B0703020202090204" pitchFamily="34" charset="0"/>
              <a:cs typeface="Arial"/>
            </a:endParaRPr>
          </a:p>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endParaRPr>
          </a:p>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endParaRPr>
          </a:p>
        </p:txBody>
      </p:sp>
      <p:sp>
        <p:nvSpPr>
          <p:cNvPr id="5" name="Slide Number Placeholder 4">
            <a:extLst>
              <a:ext uri="{FF2B5EF4-FFF2-40B4-BE49-F238E27FC236}">
                <a16:creationId xmlns:a16="http://schemas.microsoft.com/office/drawing/2014/main" id="{E53E1BD9-5C20-47BB-88CB-5F4E084D5FD2}"/>
              </a:ext>
            </a:extLst>
          </p:cNvPr>
          <p:cNvSpPr>
            <a:spLocks noGrp="1"/>
          </p:cNvSpPr>
          <p:nvPr>
            <p:ph type="sldNum" sz="quarter" idx="12"/>
          </p:nvPr>
        </p:nvSpPr>
        <p:spPr>
          <a:xfrm>
            <a:off x="9298497" y="6387405"/>
            <a:ext cx="2743200" cy="365125"/>
          </a:xfrm>
        </p:spPr>
        <p:txBody>
          <a:bodyPr/>
          <a:lstStyle/>
          <a:p>
            <a:fld id="{E8639A79-17D5-C24B-B59B-E0D0FE1FCAEE}" type="slidenum">
              <a:rPr lang="en-US" smtClean="0"/>
              <a:t>30</a:t>
            </a:fld>
            <a:endParaRPr lang="en-US" dirty="0"/>
          </a:p>
        </p:txBody>
      </p:sp>
    </p:spTree>
    <p:extLst>
      <p:ext uri="{BB962C8B-B14F-4D97-AF65-F5344CB8AC3E}">
        <p14:creationId xmlns:p14="http://schemas.microsoft.com/office/powerpoint/2010/main" val="32155828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ACA90E-8FFE-224C-A850-6A6722350FBF}"/>
              </a:ext>
            </a:extLst>
          </p:cNvPr>
          <p:cNvSpPr txBox="1">
            <a:spLocks/>
          </p:cNvSpPr>
          <p:nvPr/>
        </p:nvSpPr>
        <p:spPr>
          <a:xfrm>
            <a:off x="2304997" y="839890"/>
            <a:ext cx="7886700" cy="6461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lang="en-US" sz="6000" kern="1200">
                <a:solidFill>
                  <a:srgbClr val="542075"/>
                </a:solidFill>
                <a:latin typeface="HelveticaNeueLT Std" panose="020B0604020202020204"/>
                <a:ea typeface="+mj-ea"/>
                <a:cs typeface="+mj-cs"/>
              </a:defRPr>
            </a:lvl1pPr>
          </a:lstStyle>
          <a:p>
            <a:r>
              <a:rPr lang="en-GB" sz="2800" b="1" dirty="0">
                <a:solidFill>
                  <a:schemeClr val="tx1"/>
                </a:solidFill>
                <a:latin typeface="Trebuchet MS" panose="020B0703020202090204" pitchFamily="34" charset="0"/>
                <a:cs typeface="Arial"/>
              </a:rPr>
              <a:t>Lambeth Arts Strategy</a:t>
            </a:r>
          </a:p>
        </p:txBody>
      </p:sp>
      <p:sp>
        <p:nvSpPr>
          <p:cNvPr id="5" name="Slide Number Placeholder 4">
            <a:extLst>
              <a:ext uri="{FF2B5EF4-FFF2-40B4-BE49-F238E27FC236}">
                <a16:creationId xmlns:a16="http://schemas.microsoft.com/office/drawing/2014/main" id="{E53E1BD9-5C20-47BB-88CB-5F4E084D5FD2}"/>
              </a:ext>
            </a:extLst>
          </p:cNvPr>
          <p:cNvSpPr>
            <a:spLocks noGrp="1"/>
          </p:cNvSpPr>
          <p:nvPr>
            <p:ph type="sldNum" sz="quarter" idx="12"/>
          </p:nvPr>
        </p:nvSpPr>
        <p:spPr>
          <a:xfrm>
            <a:off x="9298497" y="6387405"/>
            <a:ext cx="2743200" cy="365125"/>
          </a:xfrm>
        </p:spPr>
        <p:txBody>
          <a:bodyPr/>
          <a:lstStyle/>
          <a:p>
            <a:fld id="{E8639A79-17D5-C24B-B59B-E0D0FE1FCAEE}" type="slidenum">
              <a:rPr lang="en-US" smtClean="0"/>
              <a:t>31</a:t>
            </a:fld>
            <a:endParaRPr lang="en-US" dirty="0"/>
          </a:p>
        </p:txBody>
      </p:sp>
      <p:sp>
        <p:nvSpPr>
          <p:cNvPr id="7" name="TextBox 6">
            <a:extLst>
              <a:ext uri="{FF2B5EF4-FFF2-40B4-BE49-F238E27FC236}">
                <a16:creationId xmlns:a16="http://schemas.microsoft.com/office/drawing/2014/main" id="{6A29331B-78CD-4C39-91CF-7B2878B4E095}"/>
              </a:ext>
            </a:extLst>
          </p:cNvPr>
          <p:cNvSpPr txBox="1"/>
          <p:nvPr/>
        </p:nvSpPr>
        <p:spPr>
          <a:xfrm>
            <a:off x="3048699" y="3420421"/>
            <a:ext cx="6094602" cy="923330"/>
          </a:xfrm>
          <a:prstGeom prst="rect">
            <a:avLst/>
          </a:prstGeom>
          <a:noFill/>
        </p:spPr>
        <p:txBody>
          <a:bodyPr wrap="square">
            <a:spAutoFit/>
          </a:bodyPr>
          <a:lstStyle/>
          <a:p>
            <a:r>
              <a:rPr lang="en-GB" dirty="0">
                <a:hlinkClick r:id="rId3"/>
              </a:rPr>
              <a:t>https://www.198.org.uk/wp-content/uploads/2019/04/Young-Lambeth-Co-op_Arts-Strategy_April-2018_A5_e-version1.pdf</a:t>
            </a:r>
            <a:endParaRPr lang="en-GB" dirty="0"/>
          </a:p>
          <a:p>
            <a:endParaRPr lang="en-GB" dirty="0"/>
          </a:p>
        </p:txBody>
      </p:sp>
    </p:spTree>
    <p:extLst>
      <p:ext uri="{BB962C8B-B14F-4D97-AF65-F5344CB8AC3E}">
        <p14:creationId xmlns:p14="http://schemas.microsoft.com/office/powerpoint/2010/main" val="3451082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ACA90E-8FFE-224C-A850-6A6722350FBF}"/>
              </a:ext>
            </a:extLst>
          </p:cNvPr>
          <p:cNvSpPr txBox="1">
            <a:spLocks/>
          </p:cNvSpPr>
          <p:nvPr/>
        </p:nvSpPr>
        <p:spPr>
          <a:xfrm>
            <a:off x="2002994" y="809943"/>
            <a:ext cx="7886700" cy="6461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lang="en-US" sz="6000" kern="1200">
                <a:solidFill>
                  <a:srgbClr val="542075"/>
                </a:solidFill>
                <a:latin typeface="HelveticaNeueLT Std" panose="020B0604020202020204"/>
                <a:ea typeface="+mj-ea"/>
                <a:cs typeface="+mj-cs"/>
              </a:defRPr>
            </a:lvl1pPr>
          </a:lstStyle>
          <a:p>
            <a:r>
              <a:rPr lang="en-GB" sz="2800" b="1" dirty="0">
                <a:solidFill>
                  <a:schemeClr val="tx1"/>
                </a:solidFill>
                <a:latin typeface="Trebuchet MS" panose="020B0703020202090204" pitchFamily="34" charset="0"/>
                <a:cs typeface="Arial"/>
              </a:rPr>
              <a:t>198 Social Impact Report</a:t>
            </a:r>
          </a:p>
        </p:txBody>
      </p:sp>
      <p:sp>
        <p:nvSpPr>
          <p:cNvPr id="5" name="Slide Number Placeholder 4">
            <a:extLst>
              <a:ext uri="{FF2B5EF4-FFF2-40B4-BE49-F238E27FC236}">
                <a16:creationId xmlns:a16="http://schemas.microsoft.com/office/drawing/2014/main" id="{E53E1BD9-5C20-47BB-88CB-5F4E084D5FD2}"/>
              </a:ext>
            </a:extLst>
          </p:cNvPr>
          <p:cNvSpPr>
            <a:spLocks noGrp="1"/>
          </p:cNvSpPr>
          <p:nvPr>
            <p:ph type="sldNum" sz="quarter" idx="12"/>
          </p:nvPr>
        </p:nvSpPr>
        <p:spPr>
          <a:xfrm>
            <a:off x="9298497" y="6387405"/>
            <a:ext cx="2743200" cy="365125"/>
          </a:xfrm>
        </p:spPr>
        <p:txBody>
          <a:bodyPr/>
          <a:lstStyle/>
          <a:p>
            <a:fld id="{E8639A79-17D5-C24B-B59B-E0D0FE1FCAEE}" type="slidenum">
              <a:rPr lang="en-US" smtClean="0"/>
              <a:t>32</a:t>
            </a:fld>
            <a:endParaRPr lang="en-US" dirty="0"/>
          </a:p>
        </p:txBody>
      </p:sp>
      <p:sp>
        <p:nvSpPr>
          <p:cNvPr id="7" name="TextBox 6">
            <a:extLst>
              <a:ext uri="{FF2B5EF4-FFF2-40B4-BE49-F238E27FC236}">
                <a16:creationId xmlns:a16="http://schemas.microsoft.com/office/drawing/2014/main" id="{52966AC7-3D59-4E41-A899-CD8543DA72BA}"/>
              </a:ext>
            </a:extLst>
          </p:cNvPr>
          <p:cNvSpPr txBox="1"/>
          <p:nvPr/>
        </p:nvSpPr>
        <p:spPr>
          <a:xfrm>
            <a:off x="3047301" y="3032349"/>
            <a:ext cx="6094602" cy="1200329"/>
          </a:xfrm>
          <a:prstGeom prst="rect">
            <a:avLst/>
          </a:prstGeom>
          <a:noFill/>
        </p:spPr>
        <p:txBody>
          <a:bodyPr wrap="square">
            <a:spAutoFit/>
          </a:bodyPr>
          <a:lstStyle/>
          <a:p>
            <a:r>
              <a:rPr lang="en-GB" dirty="0">
                <a:hlinkClick r:id="rId3"/>
              </a:rPr>
              <a:t>https://www.198.org.uk/wp-content/uploads/2020/01/AWD_198-CAL_SOCIAL-IMPACT-REPORT-2016-2019_digital.pdf</a:t>
            </a:r>
            <a:endParaRPr lang="en-GB" dirty="0"/>
          </a:p>
          <a:p>
            <a:endParaRPr lang="en-GB" dirty="0"/>
          </a:p>
        </p:txBody>
      </p:sp>
    </p:spTree>
    <p:extLst>
      <p:ext uri="{BB962C8B-B14F-4D97-AF65-F5344CB8AC3E}">
        <p14:creationId xmlns:p14="http://schemas.microsoft.com/office/powerpoint/2010/main" val="15868655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3A5E2-CC10-AB41-9A44-BF9193F2147A}"/>
              </a:ext>
            </a:extLst>
          </p:cNvPr>
          <p:cNvSpPr txBox="1">
            <a:spLocks/>
          </p:cNvSpPr>
          <p:nvPr/>
        </p:nvSpPr>
        <p:spPr>
          <a:xfrm>
            <a:off x="707109" y="3429000"/>
            <a:ext cx="10777781" cy="484599"/>
          </a:xfrm>
          <a:prstGeom prst="rect">
            <a:avLst/>
          </a:prstGeom>
        </p:spPr>
        <p:txBody>
          <a:bodyPr vert="horz" lIns="68580" tIns="34290" rIns="68580" bIns="34290" rtlCol="0" anchor="b">
            <a:noAutofit/>
          </a:bodyPr>
          <a:lstStyle>
            <a:lvl1pPr algn="ctr" defTabSz="914400" rtl="0" eaLnBrk="1" latinLnBrk="0" hangingPunct="1">
              <a:lnSpc>
                <a:spcPct val="90000"/>
              </a:lnSpc>
              <a:spcBef>
                <a:spcPct val="0"/>
              </a:spcBef>
              <a:buNone/>
              <a:defRPr lang="en-US" sz="6000" kern="1200">
                <a:solidFill>
                  <a:srgbClr val="542075"/>
                </a:solidFill>
                <a:latin typeface="HelveticaNeueLT Std" panose="020B0604020202020204"/>
                <a:ea typeface="+mj-ea"/>
                <a:cs typeface="+mj-cs"/>
              </a:defRPr>
            </a:lvl1pPr>
          </a:lstStyle>
          <a:p>
            <a:pPr defTabSz="685800" fontAlgn="auto">
              <a:spcAft>
                <a:spcPts val="0"/>
              </a:spcAft>
            </a:pPr>
            <a:r>
              <a:rPr lang="en-GB" dirty="0">
                <a:solidFill>
                  <a:prstClr val="black"/>
                </a:solidFill>
                <a:latin typeface="Trebuchet MS" panose="020B0703020202090204" pitchFamily="34" charset="0"/>
              </a:rPr>
              <a:t>Q&amp;A</a:t>
            </a:r>
          </a:p>
        </p:txBody>
      </p:sp>
      <p:sp>
        <p:nvSpPr>
          <p:cNvPr id="4" name="Slide Number Placeholder 3">
            <a:extLst>
              <a:ext uri="{FF2B5EF4-FFF2-40B4-BE49-F238E27FC236}">
                <a16:creationId xmlns:a16="http://schemas.microsoft.com/office/drawing/2014/main" id="{C3AEE412-0FC2-4BD4-8EBB-E00ABEC2F5F4}"/>
              </a:ext>
            </a:extLst>
          </p:cNvPr>
          <p:cNvSpPr>
            <a:spLocks noGrp="1"/>
          </p:cNvSpPr>
          <p:nvPr>
            <p:ph type="sldNum" sz="quarter" idx="12"/>
          </p:nvPr>
        </p:nvSpPr>
        <p:spPr>
          <a:xfrm>
            <a:off x="9298497" y="6387405"/>
            <a:ext cx="2743200" cy="365125"/>
          </a:xfrm>
        </p:spPr>
        <p:txBody>
          <a:bodyPr/>
          <a:lstStyle/>
          <a:p>
            <a:fld id="{E8639A79-17D5-C24B-B59B-E0D0FE1FCAEE}" type="slidenum">
              <a:rPr lang="en-US" smtClean="0"/>
              <a:t>33</a:t>
            </a:fld>
            <a:endParaRPr lang="en-US" dirty="0"/>
          </a:p>
        </p:txBody>
      </p:sp>
    </p:spTree>
    <p:extLst>
      <p:ext uri="{BB962C8B-B14F-4D97-AF65-F5344CB8AC3E}">
        <p14:creationId xmlns:p14="http://schemas.microsoft.com/office/powerpoint/2010/main" val="38100618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FDF55-5518-D94B-B769-A932733CA5E8}"/>
              </a:ext>
            </a:extLst>
          </p:cNvPr>
          <p:cNvSpPr txBox="1">
            <a:spLocks/>
          </p:cNvSpPr>
          <p:nvPr/>
        </p:nvSpPr>
        <p:spPr>
          <a:xfrm>
            <a:off x="3138489" y="1521021"/>
            <a:ext cx="5915025" cy="484599"/>
          </a:xfrm>
          <a:prstGeom prst="rect">
            <a:avLst/>
          </a:prstGeom>
        </p:spPr>
        <p:txBody>
          <a:bodyPr vert="horz" lIns="68580" tIns="34290" rIns="68580" bIns="34290" rtlCol="0" anchor="b">
            <a:noAutofit/>
          </a:bodyPr>
          <a:lstStyle>
            <a:lvl1pPr algn="ctr" defTabSz="914400" rtl="0" eaLnBrk="1" latinLnBrk="0" hangingPunct="1">
              <a:lnSpc>
                <a:spcPct val="90000"/>
              </a:lnSpc>
              <a:spcBef>
                <a:spcPct val="0"/>
              </a:spcBef>
              <a:buNone/>
              <a:defRPr lang="en-US" sz="6000" kern="1200">
                <a:solidFill>
                  <a:srgbClr val="542075"/>
                </a:solidFill>
                <a:latin typeface="HelveticaNeueLT Std" panose="020B0604020202020204"/>
                <a:ea typeface="+mj-ea"/>
                <a:cs typeface="+mj-cs"/>
              </a:defRPr>
            </a:lvl1pPr>
          </a:lstStyle>
          <a:p>
            <a:pPr defTabSz="685800"/>
            <a:endParaRPr lang="en-GB" sz="2400" dirty="0">
              <a:latin typeface="Trebuchet MS" panose="020B0703020202090204" pitchFamily="34" charset="0"/>
            </a:endParaRPr>
          </a:p>
          <a:p>
            <a:pPr defTabSz="685800"/>
            <a:r>
              <a:rPr lang="en-US" sz="2400" b="1" dirty="0">
                <a:solidFill>
                  <a:prstClr val="black"/>
                </a:solidFill>
                <a:latin typeface="Trebuchet MS" panose="020B0703020202090204" pitchFamily="34" charset="0"/>
              </a:rPr>
              <a:t>Resources</a:t>
            </a:r>
            <a:endParaRPr lang="en-GB" sz="2400" dirty="0">
              <a:solidFill>
                <a:prstClr val="black"/>
              </a:solidFill>
              <a:latin typeface="Trebuchet MS" panose="020B0703020202090204" pitchFamily="34" charset="0"/>
            </a:endParaRPr>
          </a:p>
        </p:txBody>
      </p:sp>
      <p:sp>
        <p:nvSpPr>
          <p:cNvPr id="3" name="TextBox 2"/>
          <p:cNvSpPr txBox="1"/>
          <p:nvPr/>
        </p:nvSpPr>
        <p:spPr>
          <a:xfrm>
            <a:off x="2334032" y="2005620"/>
            <a:ext cx="7495009" cy="4039567"/>
          </a:xfrm>
          <a:prstGeom prst="rect">
            <a:avLst/>
          </a:prstGeom>
          <a:noFill/>
        </p:spPr>
        <p:txBody>
          <a:bodyPr wrap="square" rtlCol="0">
            <a:spAutoFit/>
          </a:bodyPr>
          <a:lstStyle/>
          <a:p>
            <a:pPr defTabSz="685800"/>
            <a:r>
              <a:rPr lang="en-US" sz="1050" b="1" dirty="0">
                <a:solidFill>
                  <a:prstClr val="black"/>
                </a:solidFill>
                <a:latin typeface="Trebuchet MS"/>
                <a:cs typeface="Trebuchet MS"/>
              </a:rPr>
              <a:t>Ubele:</a:t>
            </a:r>
          </a:p>
          <a:p>
            <a:pPr defTabSz="685800"/>
            <a:r>
              <a:rPr lang="en-US" sz="1050" b="1" dirty="0">
                <a:solidFill>
                  <a:prstClr val="black"/>
                </a:solidFill>
                <a:latin typeface="Trebuchet MS"/>
                <a:cs typeface="Trebuchet MS"/>
                <a:hlinkClick r:id="rId3"/>
              </a:rPr>
              <a:t>https://www.ubele.org/covid19-supporting-bame-communities</a:t>
            </a:r>
            <a:endParaRPr lang="en-US" sz="1050" b="1" dirty="0">
              <a:solidFill>
                <a:prstClr val="black"/>
              </a:solidFill>
              <a:latin typeface="Trebuchet MS"/>
              <a:cs typeface="Trebuchet MS"/>
            </a:endParaRPr>
          </a:p>
          <a:p>
            <a:pPr defTabSz="685800"/>
            <a:endParaRPr lang="en-US" sz="1050" b="1" dirty="0">
              <a:solidFill>
                <a:prstClr val="black"/>
              </a:solidFill>
              <a:latin typeface="Trebuchet MS"/>
              <a:cs typeface="Trebuchet MS"/>
            </a:endParaRPr>
          </a:p>
          <a:p>
            <a:pPr defTabSz="685800"/>
            <a:r>
              <a:rPr lang="en-US" sz="1050" b="1" dirty="0">
                <a:solidFill>
                  <a:prstClr val="black"/>
                </a:solidFill>
                <a:latin typeface="Trebuchet MS"/>
                <a:cs typeface="Trebuchet MS"/>
              </a:rPr>
              <a:t>London Community Foundation:</a:t>
            </a:r>
          </a:p>
          <a:p>
            <a:pPr defTabSz="685800"/>
            <a:r>
              <a:rPr lang="fr-FR" sz="1050" b="1" dirty="0">
                <a:solidFill>
                  <a:prstClr val="black"/>
                </a:solidFill>
                <a:latin typeface="Trebuchet MS"/>
                <a:cs typeface="Trebuchet MS"/>
                <a:hlinkClick r:id="rId4"/>
              </a:rPr>
              <a:t>https://londoncf.org.uk/</a:t>
            </a:r>
            <a:endParaRPr lang="fr-FR" sz="1050" b="1" dirty="0">
              <a:solidFill>
                <a:prstClr val="black"/>
              </a:solidFill>
              <a:latin typeface="Trebuchet MS"/>
              <a:cs typeface="Trebuchet MS"/>
            </a:endParaRPr>
          </a:p>
          <a:p>
            <a:pPr defTabSz="685800"/>
            <a:endParaRPr lang="fr-FR" sz="1050" b="1" dirty="0">
              <a:solidFill>
                <a:prstClr val="black"/>
              </a:solidFill>
              <a:latin typeface="Trebuchet MS"/>
              <a:cs typeface="Trebuchet MS"/>
            </a:endParaRPr>
          </a:p>
          <a:p>
            <a:pPr defTabSz="685800"/>
            <a:r>
              <a:rPr lang="fr-FR" sz="1050" b="1" dirty="0">
                <a:solidFill>
                  <a:prstClr val="black"/>
                </a:solidFill>
                <a:latin typeface="Trebuchet MS"/>
                <a:cs typeface="Trebuchet MS"/>
              </a:rPr>
              <a:t>Covid 19 Funders:</a:t>
            </a:r>
          </a:p>
          <a:p>
            <a:pPr defTabSz="685800"/>
            <a:r>
              <a:rPr lang="en-US" sz="1050" b="1" dirty="0">
                <a:solidFill>
                  <a:prstClr val="black"/>
                </a:solidFill>
                <a:latin typeface="Trebuchet MS"/>
                <a:cs typeface="Trebuchet MS"/>
                <a:hlinkClick r:id="rId5"/>
              </a:rPr>
              <a:t>http://www.covid19funders.org.uk/</a:t>
            </a:r>
            <a:endParaRPr lang="en-US" sz="1050" b="1" dirty="0">
              <a:solidFill>
                <a:prstClr val="black"/>
              </a:solidFill>
              <a:latin typeface="Trebuchet MS"/>
              <a:cs typeface="Trebuchet MS"/>
            </a:endParaRPr>
          </a:p>
          <a:p>
            <a:pPr defTabSz="685800"/>
            <a:endParaRPr lang="nl-NL" sz="1050" b="1" dirty="0">
              <a:solidFill>
                <a:prstClr val="black"/>
              </a:solidFill>
              <a:latin typeface="Trebuchet MS"/>
              <a:cs typeface="Trebuchet MS"/>
            </a:endParaRPr>
          </a:p>
          <a:p>
            <a:pPr defTabSz="685800"/>
            <a:r>
              <a:rPr lang="nl-NL" sz="1050" b="1" dirty="0">
                <a:solidFill>
                  <a:prstClr val="black"/>
                </a:solidFill>
                <a:latin typeface="Trebuchet MS"/>
                <a:cs typeface="Trebuchet MS"/>
              </a:rPr>
              <a:t>Covid-19 BAME Resource Hub:</a:t>
            </a:r>
          </a:p>
          <a:p>
            <a:pPr defTabSz="685800"/>
            <a:r>
              <a:rPr lang="es-ES_tradnl" sz="1050" b="1" dirty="0">
                <a:solidFill>
                  <a:prstClr val="black"/>
                </a:solidFill>
                <a:latin typeface="Trebuchet MS"/>
                <a:cs typeface="Trebuchet MS"/>
                <a:hlinkClick r:id="rId6"/>
              </a:rPr>
              <a:t>https://sparkandco.co.uk/</a:t>
            </a:r>
            <a:r>
              <a:rPr lang="es-ES_tradnl" sz="1050" b="1" dirty="0">
                <a:solidFill>
                  <a:prstClr val="black"/>
                </a:solidFill>
                <a:latin typeface="Trebuchet MS"/>
                <a:cs typeface="Trebuchet MS"/>
              </a:rPr>
              <a:t> </a:t>
            </a:r>
          </a:p>
          <a:p>
            <a:pPr defTabSz="685800"/>
            <a:endParaRPr lang="en-US" sz="1050" b="1" dirty="0">
              <a:solidFill>
                <a:prstClr val="black"/>
              </a:solidFill>
              <a:latin typeface="Trebuchet MS"/>
              <a:cs typeface="Trebuchet MS"/>
            </a:endParaRPr>
          </a:p>
          <a:p>
            <a:pPr defTabSz="685800"/>
            <a:r>
              <a:rPr lang="en-US" sz="1050" b="1" dirty="0">
                <a:solidFill>
                  <a:prstClr val="black"/>
                </a:solidFill>
                <a:latin typeface="Trebuchet MS"/>
                <a:cs typeface="Trebuchet MS"/>
              </a:rPr>
              <a:t>Funding Central </a:t>
            </a:r>
          </a:p>
          <a:p>
            <a:pPr defTabSz="685800"/>
            <a:r>
              <a:rPr lang="en-US" sz="1050" b="1" dirty="0">
                <a:solidFill>
                  <a:prstClr val="black"/>
                </a:solidFill>
                <a:latin typeface="Trebuchet MS"/>
                <a:cs typeface="Trebuchet MS"/>
                <a:hlinkClick r:id="rId7"/>
              </a:rPr>
              <a:t>http://www.fundingcentral.org.uk/</a:t>
            </a:r>
            <a:endParaRPr lang="en-US" sz="1050" b="1" dirty="0">
              <a:solidFill>
                <a:prstClr val="black"/>
              </a:solidFill>
              <a:latin typeface="Trebuchet MS"/>
              <a:cs typeface="Trebuchet MS"/>
            </a:endParaRPr>
          </a:p>
          <a:p>
            <a:pPr defTabSz="685800"/>
            <a:r>
              <a:rPr lang="en-US" sz="1050" b="1" dirty="0">
                <a:solidFill>
                  <a:prstClr val="black"/>
                </a:solidFill>
                <a:latin typeface="Trebuchet MS"/>
                <a:cs typeface="Trebuchet MS"/>
              </a:rPr>
              <a:t>A searchable database of funding opportunities, Funding Central has useful advice and guidance on different sources of funding </a:t>
            </a:r>
          </a:p>
          <a:p>
            <a:pPr defTabSz="685800"/>
            <a:endParaRPr lang="en-US" sz="1050" b="1" dirty="0">
              <a:solidFill>
                <a:prstClr val="black"/>
              </a:solidFill>
              <a:latin typeface="Trebuchet MS"/>
              <a:cs typeface="Trebuchet MS"/>
            </a:endParaRPr>
          </a:p>
          <a:p>
            <a:pPr defTabSz="685800"/>
            <a:r>
              <a:rPr lang="en-US" sz="1050" b="1" dirty="0">
                <a:solidFill>
                  <a:prstClr val="black"/>
                </a:solidFill>
                <a:latin typeface="Trebuchet MS"/>
                <a:cs typeface="Trebuchet MS"/>
              </a:rPr>
              <a:t>The Resource Centre:</a:t>
            </a:r>
          </a:p>
          <a:p>
            <a:pPr defTabSz="685800"/>
            <a:r>
              <a:rPr lang="en-US" sz="1050" b="1" dirty="0">
                <a:solidFill>
                  <a:prstClr val="black"/>
                </a:solidFill>
                <a:latin typeface="Trebuchet MS"/>
                <a:cs typeface="Trebuchet MS"/>
                <a:hlinkClick r:id="rId8"/>
              </a:rPr>
              <a:t>https://www.resourcecentre.org.uk/information/writing-a-funding-application/</a:t>
            </a:r>
            <a:endParaRPr lang="en-US" sz="1050" b="1" dirty="0">
              <a:solidFill>
                <a:prstClr val="black"/>
              </a:solidFill>
              <a:latin typeface="Trebuchet MS"/>
              <a:cs typeface="Trebuchet MS"/>
            </a:endParaRPr>
          </a:p>
          <a:p>
            <a:pPr defTabSz="685800"/>
            <a:endParaRPr lang="en-US" sz="1050" b="1" dirty="0">
              <a:solidFill>
                <a:prstClr val="black"/>
              </a:solidFill>
              <a:latin typeface="Trebuchet MS"/>
              <a:cs typeface="Trebuchet MS"/>
            </a:endParaRPr>
          </a:p>
          <a:p>
            <a:pPr defTabSz="685800"/>
            <a:r>
              <a:rPr lang="en-US" sz="1050" b="1" dirty="0">
                <a:solidFill>
                  <a:prstClr val="black"/>
                </a:solidFill>
                <a:latin typeface="Trebuchet MS"/>
                <a:cs typeface="Trebuchet MS"/>
              </a:rPr>
              <a:t>Other resources</a:t>
            </a:r>
            <a:br>
              <a:rPr lang="en-US" sz="1050" b="1" dirty="0">
                <a:solidFill>
                  <a:prstClr val="black"/>
                </a:solidFill>
                <a:latin typeface="Trebuchet MS"/>
                <a:cs typeface="Trebuchet MS"/>
              </a:rPr>
            </a:br>
            <a:r>
              <a:rPr lang="en-GB" sz="1200" dirty="0">
                <a:hlinkClick r:id="rId9"/>
              </a:rPr>
              <a:t>http://www.equinoxconsulting.net/resources/managementguides/budgeting.pdf</a:t>
            </a:r>
            <a:endParaRPr lang="en-GB" sz="1200" dirty="0"/>
          </a:p>
          <a:p>
            <a:pPr defTabSz="685800"/>
            <a:endParaRPr lang="en-US" sz="1050" b="1" dirty="0">
              <a:solidFill>
                <a:prstClr val="black"/>
              </a:solidFill>
              <a:latin typeface="Trebuchet MS"/>
              <a:cs typeface="Trebuchet MS"/>
            </a:endParaRPr>
          </a:p>
          <a:p>
            <a:pPr defTabSz="685800"/>
            <a:endParaRPr lang="en-US" sz="1350" dirty="0">
              <a:solidFill>
                <a:prstClr val="black"/>
              </a:solidFill>
              <a:latin typeface="Calibri"/>
            </a:endParaRPr>
          </a:p>
        </p:txBody>
      </p:sp>
      <p:sp>
        <p:nvSpPr>
          <p:cNvPr id="5" name="Slide Number Placeholder 4">
            <a:extLst>
              <a:ext uri="{FF2B5EF4-FFF2-40B4-BE49-F238E27FC236}">
                <a16:creationId xmlns:a16="http://schemas.microsoft.com/office/drawing/2014/main" id="{FDF3B551-89A0-41E7-8531-863D1D802040}"/>
              </a:ext>
            </a:extLst>
          </p:cNvPr>
          <p:cNvSpPr>
            <a:spLocks noGrp="1"/>
          </p:cNvSpPr>
          <p:nvPr>
            <p:ph type="sldNum" sz="quarter" idx="12"/>
          </p:nvPr>
        </p:nvSpPr>
        <p:spPr/>
        <p:txBody>
          <a:bodyPr/>
          <a:lstStyle/>
          <a:p>
            <a:fld id="{E8639A79-17D5-C24B-B59B-E0D0FE1FCAEE}" type="slidenum">
              <a:rPr lang="en-US" smtClean="0"/>
              <a:t>34</a:t>
            </a:fld>
            <a:endParaRPr lang="en-US" dirty="0"/>
          </a:p>
        </p:txBody>
      </p:sp>
    </p:spTree>
    <p:extLst>
      <p:ext uri="{BB962C8B-B14F-4D97-AF65-F5344CB8AC3E}">
        <p14:creationId xmlns:p14="http://schemas.microsoft.com/office/powerpoint/2010/main" val="3756770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68E2D91-29F7-4D11-BEF0-B76FB4A47A8D}"/>
              </a:ext>
            </a:extLst>
          </p:cNvPr>
          <p:cNvPicPr>
            <a:picLocks noChangeAspect="1"/>
          </p:cNvPicPr>
          <p:nvPr/>
        </p:nvPicPr>
        <p:blipFill>
          <a:blip r:embed="rId3"/>
          <a:stretch>
            <a:fillRect/>
          </a:stretch>
        </p:blipFill>
        <p:spPr>
          <a:xfrm>
            <a:off x="8081825" y="2935829"/>
            <a:ext cx="2968093" cy="2827833"/>
          </a:xfrm>
          <a:prstGeom prst="rect">
            <a:avLst/>
          </a:prstGeom>
        </p:spPr>
      </p:pic>
      <p:pic>
        <p:nvPicPr>
          <p:cNvPr id="5" name="Picture 4">
            <a:extLst>
              <a:ext uri="{FF2B5EF4-FFF2-40B4-BE49-F238E27FC236}">
                <a16:creationId xmlns:a16="http://schemas.microsoft.com/office/drawing/2014/main" id="{D65E02A4-FF79-4D41-86AF-196F63B8907A}"/>
              </a:ext>
            </a:extLst>
          </p:cNvPr>
          <p:cNvPicPr>
            <a:picLocks noChangeAspect="1"/>
          </p:cNvPicPr>
          <p:nvPr/>
        </p:nvPicPr>
        <p:blipFill>
          <a:blip r:embed="rId4"/>
          <a:stretch>
            <a:fillRect/>
          </a:stretch>
        </p:blipFill>
        <p:spPr>
          <a:xfrm>
            <a:off x="964912" y="2940969"/>
            <a:ext cx="2969009" cy="2822693"/>
          </a:xfrm>
          <a:prstGeom prst="rect">
            <a:avLst/>
          </a:prstGeom>
        </p:spPr>
      </p:pic>
      <p:sp>
        <p:nvSpPr>
          <p:cNvPr id="3" name="Slide Number Placeholder 2">
            <a:extLst>
              <a:ext uri="{FF2B5EF4-FFF2-40B4-BE49-F238E27FC236}">
                <a16:creationId xmlns:a16="http://schemas.microsoft.com/office/drawing/2014/main" id="{082903B1-7205-4CE8-B471-0C2547E71C6A}"/>
              </a:ext>
            </a:extLst>
          </p:cNvPr>
          <p:cNvSpPr>
            <a:spLocks noGrp="1"/>
          </p:cNvSpPr>
          <p:nvPr>
            <p:ph type="sldNum" sz="quarter" idx="12"/>
          </p:nvPr>
        </p:nvSpPr>
        <p:spPr>
          <a:xfrm>
            <a:off x="9298497" y="6387405"/>
            <a:ext cx="2743200" cy="365125"/>
          </a:xfrm>
        </p:spPr>
        <p:txBody>
          <a:bodyPr/>
          <a:lstStyle/>
          <a:p>
            <a:fld id="{E8639A79-17D5-C24B-B59B-E0D0FE1FCAEE}" type="slidenum">
              <a:rPr lang="en-US" smtClean="0"/>
              <a:t>35</a:t>
            </a:fld>
            <a:endParaRPr lang="en-US" dirty="0"/>
          </a:p>
        </p:txBody>
      </p:sp>
    </p:spTree>
    <p:extLst>
      <p:ext uri="{BB962C8B-B14F-4D97-AF65-F5344CB8AC3E}">
        <p14:creationId xmlns:p14="http://schemas.microsoft.com/office/powerpoint/2010/main" val="4148580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ACA90E-8FFE-224C-A850-6A6722350FBF}"/>
              </a:ext>
            </a:extLst>
          </p:cNvPr>
          <p:cNvSpPr txBox="1">
            <a:spLocks/>
          </p:cNvSpPr>
          <p:nvPr/>
        </p:nvSpPr>
        <p:spPr>
          <a:xfrm>
            <a:off x="2004788" y="763511"/>
            <a:ext cx="7886700" cy="6461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lang="en-US" sz="6000" kern="1200">
                <a:solidFill>
                  <a:srgbClr val="542075"/>
                </a:solidFill>
                <a:latin typeface="HelveticaNeueLT Std" panose="020B0604020202020204"/>
                <a:ea typeface="+mj-ea"/>
                <a:cs typeface="+mj-cs"/>
              </a:defRPr>
            </a:lvl1pPr>
          </a:lstStyle>
          <a:p>
            <a:r>
              <a:rPr lang="en-GB" sz="2800" b="1" dirty="0">
                <a:solidFill>
                  <a:schemeClr val="tx1"/>
                </a:solidFill>
                <a:latin typeface="Trebuchet MS" panose="020B0703020202090204" pitchFamily="34" charset="0"/>
                <a:cs typeface="Arial"/>
              </a:rPr>
              <a:t>Reporting to stakeholders</a:t>
            </a:r>
          </a:p>
        </p:txBody>
      </p:sp>
      <p:sp>
        <p:nvSpPr>
          <p:cNvPr id="6" name="Content Placeholder 2">
            <a:extLst>
              <a:ext uri="{FF2B5EF4-FFF2-40B4-BE49-F238E27FC236}">
                <a16:creationId xmlns:a16="http://schemas.microsoft.com/office/drawing/2014/main" id="{FDABA649-DF01-E747-AEFD-A3BB9A636030}"/>
              </a:ext>
            </a:extLst>
          </p:cNvPr>
          <p:cNvSpPr txBox="1">
            <a:spLocks/>
          </p:cNvSpPr>
          <p:nvPr/>
        </p:nvSpPr>
        <p:spPr>
          <a:xfrm>
            <a:off x="961617" y="2268995"/>
            <a:ext cx="10504671" cy="3903205"/>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lang="en-US" sz="2400" kern="1200">
                <a:solidFill>
                  <a:schemeClr val="bg2">
                    <a:lumMod val="25000"/>
                  </a:schemeClr>
                </a:solidFill>
                <a:latin typeface="HelveticaNeueLT Std" panose="020B0604020202020204"/>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lang="en-US" sz="2000" kern="1200">
                <a:solidFill>
                  <a:schemeClr val="bg2">
                    <a:lumMod val="25000"/>
                  </a:schemeClr>
                </a:solidFill>
                <a:latin typeface="HelveticaNeueLT Std" panose="020B0604020202020204"/>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lang="en-US" sz="1800" kern="1200">
                <a:solidFill>
                  <a:schemeClr val="bg2">
                    <a:lumMod val="25000"/>
                  </a:schemeClr>
                </a:solidFill>
                <a:latin typeface="HelveticaNeueLT Std" panose="020B0604020202020204"/>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Arial" panose="020B0604020202020204" pitchFamily="34" charset="0"/>
              <a:buChar char="•"/>
            </a:pPr>
            <a:r>
              <a:rPr lang="en-US" sz="2800" dirty="0">
                <a:solidFill>
                  <a:schemeClr val="tx1"/>
                </a:solidFill>
                <a:latin typeface="Trebuchet MS" panose="020B0703020202090204" pitchFamily="34" charset="0"/>
                <a:cs typeface="Arial"/>
              </a:rPr>
              <a:t>The financial report reports financial activities</a:t>
            </a:r>
          </a:p>
          <a:p>
            <a:pPr marL="457200" indent="-457200" algn="l">
              <a:buFont typeface="Arial" panose="020B0604020202020204" pitchFamily="34" charset="0"/>
              <a:buChar char="•"/>
            </a:pPr>
            <a:r>
              <a:rPr lang="en-US" sz="2800" dirty="0">
                <a:solidFill>
                  <a:schemeClr val="tx1"/>
                </a:solidFill>
                <a:latin typeface="Trebuchet MS" panose="020B0703020202090204" pitchFamily="34" charset="0"/>
                <a:cs typeface="Arial"/>
              </a:rPr>
              <a:t>Increasingly need for an environmental report to placate stakeholders that we are acting responsibly</a:t>
            </a:r>
          </a:p>
          <a:p>
            <a:pPr marL="457200" indent="-457200" algn="l">
              <a:buFont typeface="Arial" panose="020B0604020202020204" pitchFamily="34" charset="0"/>
              <a:buChar char="•"/>
            </a:pPr>
            <a:r>
              <a:rPr lang="en-US" sz="2800" dirty="0">
                <a:solidFill>
                  <a:schemeClr val="tx1"/>
                </a:solidFill>
                <a:latin typeface="Trebuchet MS" panose="020B0703020202090204" pitchFamily="34" charset="0"/>
                <a:cs typeface="Arial"/>
              </a:rPr>
              <a:t>Most commercial companies are also concerned about how their organisation reacts within society – so they tag on a corporate social responsibility report</a:t>
            </a:r>
          </a:p>
          <a:p>
            <a:pPr marL="457200" indent="-457200" algn="l">
              <a:buFont typeface="Arial" panose="020B0604020202020204" pitchFamily="34" charset="0"/>
              <a:buChar char="•"/>
            </a:pPr>
            <a:r>
              <a:rPr lang="en-US" sz="2800" dirty="0">
                <a:solidFill>
                  <a:schemeClr val="tx1"/>
                </a:solidFill>
                <a:latin typeface="Trebuchet MS" panose="020B0703020202090204" pitchFamily="34" charset="0"/>
                <a:cs typeface="Arial"/>
              </a:rPr>
              <a:t>BUT not- for profit organisations are not just about money, they are about the </a:t>
            </a:r>
            <a:r>
              <a:rPr lang="en-US" sz="2800" b="1" dirty="0">
                <a:solidFill>
                  <a:schemeClr val="tx1"/>
                </a:solidFill>
                <a:latin typeface="Trebuchet MS" panose="020B0703020202090204" pitchFamily="34" charset="0"/>
                <a:cs typeface="Arial"/>
              </a:rPr>
              <a:t>community and how the community and individuals benefit from their activities</a:t>
            </a:r>
            <a:endParaRPr lang="en-GB" sz="2800" b="1" dirty="0">
              <a:solidFill>
                <a:schemeClr val="tx1"/>
              </a:solidFill>
              <a:latin typeface="Trebuchet MS" panose="020B0703020202090204" pitchFamily="34" charset="0"/>
              <a:cs typeface="Arial"/>
            </a:endParaRPr>
          </a:p>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endParaRPr>
          </a:p>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endParaRPr>
          </a:p>
        </p:txBody>
      </p:sp>
      <p:sp>
        <p:nvSpPr>
          <p:cNvPr id="5" name="Slide Number Placeholder 4">
            <a:extLst>
              <a:ext uri="{FF2B5EF4-FFF2-40B4-BE49-F238E27FC236}">
                <a16:creationId xmlns:a16="http://schemas.microsoft.com/office/drawing/2014/main" id="{3234D9C4-CF4C-460C-8E75-2C0C5F4FF69E}"/>
              </a:ext>
            </a:extLst>
          </p:cNvPr>
          <p:cNvSpPr>
            <a:spLocks noGrp="1"/>
          </p:cNvSpPr>
          <p:nvPr>
            <p:ph type="sldNum" sz="quarter" idx="12"/>
          </p:nvPr>
        </p:nvSpPr>
        <p:spPr>
          <a:xfrm>
            <a:off x="9298497" y="6387405"/>
            <a:ext cx="2743200" cy="365125"/>
          </a:xfrm>
        </p:spPr>
        <p:txBody>
          <a:bodyPr/>
          <a:lstStyle/>
          <a:p>
            <a:fld id="{E8639A79-17D5-C24B-B59B-E0D0FE1FCAEE}" type="slidenum">
              <a:rPr lang="en-US" smtClean="0"/>
              <a:t>4</a:t>
            </a:fld>
            <a:endParaRPr lang="en-US" dirty="0"/>
          </a:p>
        </p:txBody>
      </p:sp>
    </p:spTree>
    <p:extLst>
      <p:ext uri="{BB962C8B-B14F-4D97-AF65-F5344CB8AC3E}">
        <p14:creationId xmlns:p14="http://schemas.microsoft.com/office/powerpoint/2010/main" val="3646387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ACA90E-8FFE-224C-A850-6A6722350FBF}"/>
              </a:ext>
            </a:extLst>
          </p:cNvPr>
          <p:cNvSpPr txBox="1">
            <a:spLocks/>
          </p:cNvSpPr>
          <p:nvPr/>
        </p:nvSpPr>
        <p:spPr>
          <a:xfrm>
            <a:off x="2967728" y="1699176"/>
            <a:ext cx="7886700" cy="6461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lang="en-US" sz="6000" kern="1200">
                <a:solidFill>
                  <a:srgbClr val="542075"/>
                </a:solidFill>
                <a:latin typeface="HelveticaNeueLT Std" panose="020B0604020202020204"/>
                <a:ea typeface="+mj-ea"/>
                <a:cs typeface="+mj-cs"/>
              </a:defRPr>
            </a:lvl1pPr>
          </a:lstStyle>
          <a:p>
            <a:endParaRPr lang="en-GB" sz="2800" b="1" dirty="0">
              <a:solidFill>
                <a:schemeClr val="tx1"/>
              </a:solidFill>
              <a:latin typeface="Trebuchet MS" panose="020B0703020202090204" pitchFamily="34" charset="0"/>
              <a:cs typeface="Arial"/>
            </a:endParaRPr>
          </a:p>
        </p:txBody>
      </p:sp>
      <p:sp>
        <p:nvSpPr>
          <p:cNvPr id="6" name="Content Placeholder 2">
            <a:extLst>
              <a:ext uri="{FF2B5EF4-FFF2-40B4-BE49-F238E27FC236}">
                <a16:creationId xmlns:a16="http://schemas.microsoft.com/office/drawing/2014/main" id="{FDABA649-DF01-E747-AEFD-A3BB9A636030}"/>
              </a:ext>
            </a:extLst>
          </p:cNvPr>
          <p:cNvSpPr txBox="1">
            <a:spLocks/>
          </p:cNvSpPr>
          <p:nvPr/>
        </p:nvSpPr>
        <p:spPr>
          <a:xfrm>
            <a:off x="961617" y="4580791"/>
            <a:ext cx="10504671" cy="24031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lang="en-US" sz="2400" kern="1200">
                <a:solidFill>
                  <a:schemeClr val="bg2">
                    <a:lumMod val="25000"/>
                  </a:schemeClr>
                </a:solidFill>
                <a:latin typeface="HelveticaNeueLT Std" panose="020B0604020202020204"/>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lang="en-US" sz="2000" kern="1200">
                <a:solidFill>
                  <a:schemeClr val="bg2">
                    <a:lumMod val="25000"/>
                  </a:schemeClr>
                </a:solidFill>
                <a:latin typeface="HelveticaNeueLT Std" panose="020B0604020202020204"/>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lang="en-US" sz="1800" kern="1200">
                <a:solidFill>
                  <a:schemeClr val="bg2">
                    <a:lumMod val="25000"/>
                  </a:schemeClr>
                </a:solidFill>
                <a:latin typeface="HelveticaNeueLT Std" panose="020B0604020202020204"/>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endParaRPr>
          </a:p>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endParaRPr>
          </a:p>
        </p:txBody>
      </p:sp>
      <p:sp>
        <p:nvSpPr>
          <p:cNvPr id="2" name="Title 1">
            <a:extLst>
              <a:ext uri="{FF2B5EF4-FFF2-40B4-BE49-F238E27FC236}">
                <a16:creationId xmlns:a16="http://schemas.microsoft.com/office/drawing/2014/main" id="{8432EB95-856A-4F13-8FD7-900883DE14E7}"/>
              </a:ext>
            </a:extLst>
          </p:cNvPr>
          <p:cNvSpPr>
            <a:spLocks noGrp="1"/>
          </p:cNvSpPr>
          <p:nvPr>
            <p:ph type="title"/>
          </p:nvPr>
        </p:nvSpPr>
        <p:spPr>
          <a:xfrm>
            <a:off x="2967728" y="744278"/>
            <a:ext cx="8101787" cy="954898"/>
          </a:xfrm>
        </p:spPr>
        <p:txBody>
          <a:bodyPr>
            <a:normAutofit fontScale="90000"/>
          </a:bodyPr>
          <a:lstStyle/>
          <a:p>
            <a:r>
              <a:rPr lang="en-GB" b="1" dirty="0">
                <a:latin typeface="Trebuchet MS" panose="020B0703020202090204" pitchFamily="34" charset="0"/>
                <a:cs typeface="Arial"/>
              </a:rPr>
              <a:t>Concept of triple bottom-line</a:t>
            </a:r>
            <a:br>
              <a:rPr lang="en-GB" b="1" dirty="0">
                <a:latin typeface="Trebuchet MS" panose="020B0703020202090204" pitchFamily="34" charset="0"/>
                <a:cs typeface="Arial"/>
              </a:rPr>
            </a:br>
            <a:endParaRPr lang="en-GB" dirty="0"/>
          </a:p>
        </p:txBody>
      </p:sp>
      <p:sp>
        <p:nvSpPr>
          <p:cNvPr id="5" name="Slide Number Placeholder 4">
            <a:extLst>
              <a:ext uri="{FF2B5EF4-FFF2-40B4-BE49-F238E27FC236}">
                <a16:creationId xmlns:a16="http://schemas.microsoft.com/office/drawing/2014/main" id="{3234D9C4-CF4C-460C-8E75-2C0C5F4FF69E}"/>
              </a:ext>
            </a:extLst>
          </p:cNvPr>
          <p:cNvSpPr>
            <a:spLocks noGrp="1"/>
          </p:cNvSpPr>
          <p:nvPr>
            <p:ph type="sldNum" sz="quarter" idx="12"/>
          </p:nvPr>
        </p:nvSpPr>
        <p:spPr/>
        <p:txBody>
          <a:bodyPr/>
          <a:lstStyle/>
          <a:p>
            <a:fld id="{E8639A79-17D5-C24B-B59B-E0D0FE1FCAEE}" type="slidenum">
              <a:rPr lang="en-US" smtClean="0"/>
              <a:t>5</a:t>
            </a:fld>
            <a:endParaRPr lang="en-US" dirty="0"/>
          </a:p>
        </p:txBody>
      </p:sp>
      <p:pic>
        <p:nvPicPr>
          <p:cNvPr id="1026" name="Picture 2">
            <a:extLst>
              <a:ext uri="{FF2B5EF4-FFF2-40B4-BE49-F238E27FC236}">
                <a16:creationId xmlns:a16="http://schemas.microsoft.com/office/drawing/2014/main" id="{5C2E280B-35B0-4445-90C2-AEB18424DF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397" y="1507845"/>
            <a:ext cx="4862439" cy="468507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Diagram 8">
            <a:extLst>
              <a:ext uri="{FF2B5EF4-FFF2-40B4-BE49-F238E27FC236}">
                <a16:creationId xmlns:a16="http://schemas.microsoft.com/office/drawing/2014/main" id="{53767DCC-54EA-402F-871D-46571FB17BA0}"/>
              </a:ext>
            </a:extLst>
          </p:cNvPr>
          <p:cNvGraphicFramePr/>
          <p:nvPr>
            <p:extLst>
              <p:ext uri="{D42A27DB-BD31-4B8C-83A1-F6EECF244321}">
                <p14:modId xmlns:p14="http://schemas.microsoft.com/office/powerpoint/2010/main" val="1353816383"/>
              </p:ext>
            </p:extLst>
          </p:nvPr>
        </p:nvGraphicFramePr>
        <p:xfrm>
          <a:off x="5434445" y="2002679"/>
          <a:ext cx="5795938" cy="38639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366246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ACA90E-8FFE-224C-A850-6A6722350FBF}"/>
              </a:ext>
            </a:extLst>
          </p:cNvPr>
          <p:cNvSpPr txBox="1">
            <a:spLocks/>
          </p:cNvSpPr>
          <p:nvPr/>
        </p:nvSpPr>
        <p:spPr>
          <a:xfrm>
            <a:off x="2829505" y="1053044"/>
            <a:ext cx="7886700" cy="6461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lang="en-US" sz="6000" kern="1200">
                <a:solidFill>
                  <a:srgbClr val="542075"/>
                </a:solidFill>
                <a:latin typeface="HelveticaNeueLT Std" panose="020B0604020202020204"/>
                <a:ea typeface="+mj-ea"/>
                <a:cs typeface="+mj-cs"/>
              </a:defRPr>
            </a:lvl1pPr>
          </a:lstStyle>
          <a:p>
            <a:r>
              <a:rPr lang="en-GB" sz="2800" b="1" dirty="0">
                <a:solidFill>
                  <a:schemeClr val="tx1"/>
                </a:solidFill>
                <a:latin typeface="Trebuchet MS" panose="020B0703020202090204" pitchFamily="34" charset="0"/>
                <a:cs typeface="Arial"/>
              </a:rPr>
              <a:t>What is your public benefit statement?</a:t>
            </a:r>
          </a:p>
        </p:txBody>
      </p:sp>
      <p:sp>
        <p:nvSpPr>
          <p:cNvPr id="6" name="Content Placeholder 2">
            <a:extLst>
              <a:ext uri="{FF2B5EF4-FFF2-40B4-BE49-F238E27FC236}">
                <a16:creationId xmlns:a16="http://schemas.microsoft.com/office/drawing/2014/main" id="{FDABA649-DF01-E747-AEFD-A3BB9A636030}"/>
              </a:ext>
            </a:extLst>
          </p:cNvPr>
          <p:cNvSpPr txBox="1">
            <a:spLocks/>
          </p:cNvSpPr>
          <p:nvPr/>
        </p:nvSpPr>
        <p:spPr>
          <a:xfrm>
            <a:off x="961617" y="2374503"/>
            <a:ext cx="10504671" cy="36739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lang="en-US" sz="2400" kern="1200">
                <a:solidFill>
                  <a:schemeClr val="bg2">
                    <a:lumMod val="25000"/>
                  </a:schemeClr>
                </a:solidFill>
                <a:latin typeface="HelveticaNeueLT Std" panose="020B0604020202020204"/>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lang="en-US" sz="2000" kern="1200">
                <a:solidFill>
                  <a:schemeClr val="bg2">
                    <a:lumMod val="25000"/>
                  </a:schemeClr>
                </a:solidFill>
                <a:latin typeface="HelveticaNeueLT Std" panose="020B0604020202020204"/>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lang="en-US" sz="1800" kern="1200">
                <a:solidFill>
                  <a:schemeClr val="bg2">
                    <a:lumMod val="25000"/>
                  </a:schemeClr>
                </a:solidFill>
                <a:latin typeface="HelveticaNeueLT Std" panose="020B0604020202020204"/>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Arial" panose="020B0604020202020204" pitchFamily="34" charset="0"/>
              <a:buChar char="•"/>
            </a:pPr>
            <a:r>
              <a:rPr lang="en-US" sz="2800" dirty="0">
                <a:solidFill>
                  <a:schemeClr val="tx1"/>
                </a:solidFill>
                <a:latin typeface="Trebuchet MS" panose="020B0703020202090204" pitchFamily="34" charset="0"/>
                <a:cs typeface="Arial"/>
              </a:rPr>
              <a:t>What problems do you intend to resolve in the community</a:t>
            </a:r>
          </a:p>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cs typeface="Arial"/>
            </a:endParaRPr>
          </a:p>
          <a:p>
            <a:pPr marL="457200" indent="-457200" algn="l">
              <a:buFont typeface="Arial" panose="020B0604020202020204" pitchFamily="34" charset="0"/>
              <a:buChar char="•"/>
            </a:pPr>
            <a:r>
              <a:rPr lang="en-US" sz="2800" dirty="0">
                <a:solidFill>
                  <a:schemeClr val="tx1"/>
                </a:solidFill>
                <a:latin typeface="Trebuchet MS" panose="020B0703020202090204" pitchFamily="34" charset="0"/>
                <a:cs typeface="Arial"/>
              </a:rPr>
              <a:t>How do you intend to resolve these problems </a:t>
            </a:r>
          </a:p>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cs typeface="Arial"/>
            </a:endParaRPr>
          </a:p>
          <a:p>
            <a:pPr marL="457200" indent="-457200" algn="l">
              <a:buFont typeface="Arial" panose="020B0604020202020204" pitchFamily="34" charset="0"/>
              <a:buChar char="•"/>
            </a:pPr>
            <a:r>
              <a:rPr lang="en-US" sz="2800" dirty="0">
                <a:solidFill>
                  <a:schemeClr val="tx1"/>
                </a:solidFill>
                <a:latin typeface="Trebuchet MS" panose="020B0703020202090204" pitchFamily="34" charset="0"/>
                <a:cs typeface="Arial"/>
              </a:rPr>
              <a:t>What impact do you intend to make to individuals and community</a:t>
            </a:r>
            <a:endParaRPr lang="en-GB" sz="2800" dirty="0">
              <a:solidFill>
                <a:schemeClr val="tx1"/>
              </a:solidFill>
              <a:latin typeface="Trebuchet MS" panose="020B0703020202090204" pitchFamily="34" charset="0"/>
              <a:cs typeface="Arial"/>
            </a:endParaRPr>
          </a:p>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endParaRPr>
          </a:p>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endParaRPr>
          </a:p>
        </p:txBody>
      </p:sp>
      <p:sp>
        <p:nvSpPr>
          <p:cNvPr id="5" name="Slide Number Placeholder 4">
            <a:extLst>
              <a:ext uri="{FF2B5EF4-FFF2-40B4-BE49-F238E27FC236}">
                <a16:creationId xmlns:a16="http://schemas.microsoft.com/office/drawing/2014/main" id="{E53E1BD9-5C20-47BB-88CB-5F4E084D5FD2}"/>
              </a:ext>
            </a:extLst>
          </p:cNvPr>
          <p:cNvSpPr>
            <a:spLocks noGrp="1"/>
          </p:cNvSpPr>
          <p:nvPr>
            <p:ph type="sldNum" sz="quarter" idx="12"/>
          </p:nvPr>
        </p:nvSpPr>
        <p:spPr>
          <a:xfrm>
            <a:off x="9298497" y="6387405"/>
            <a:ext cx="2743200" cy="365125"/>
          </a:xfrm>
        </p:spPr>
        <p:txBody>
          <a:bodyPr/>
          <a:lstStyle/>
          <a:p>
            <a:fld id="{E8639A79-17D5-C24B-B59B-E0D0FE1FCAEE}" type="slidenum">
              <a:rPr lang="en-US" smtClean="0"/>
              <a:t>6</a:t>
            </a:fld>
            <a:endParaRPr lang="en-US" dirty="0"/>
          </a:p>
        </p:txBody>
      </p:sp>
    </p:spTree>
    <p:extLst>
      <p:ext uri="{BB962C8B-B14F-4D97-AF65-F5344CB8AC3E}">
        <p14:creationId xmlns:p14="http://schemas.microsoft.com/office/powerpoint/2010/main" val="2712146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07556" y="2742013"/>
            <a:ext cx="18466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Title 2">
            <a:extLst>
              <a:ext uri="{FF2B5EF4-FFF2-40B4-BE49-F238E27FC236}">
                <a16:creationId xmlns:a16="http://schemas.microsoft.com/office/drawing/2014/main" id="{D7D62E90-FD56-4E20-ACEC-A361672CF49A}"/>
              </a:ext>
            </a:extLst>
          </p:cNvPr>
          <p:cNvSpPr>
            <a:spLocks noGrp="1"/>
          </p:cNvSpPr>
          <p:nvPr>
            <p:ph type="title"/>
          </p:nvPr>
        </p:nvSpPr>
        <p:spPr>
          <a:xfrm>
            <a:off x="2830432" y="1005224"/>
            <a:ext cx="7175402" cy="868652"/>
          </a:xfrm>
        </p:spPr>
        <p:txBody>
          <a:bodyPr>
            <a:normAutofit/>
          </a:bodyPr>
          <a:lstStyle/>
          <a:p>
            <a:pPr algn="ctr"/>
            <a:r>
              <a:rPr lang="en-GB" sz="3600" b="1" dirty="0">
                <a:latin typeface="Trebuchet MS" panose="020B0603020202020204" pitchFamily="34" charset="0"/>
              </a:rPr>
              <a:t>Community benefit</a:t>
            </a:r>
          </a:p>
        </p:txBody>
      </p:sp>
      <p:sp>
        <p:nvSpPr>
          <p:cNvPr id="5" name="Content Placeholder 4">
            <a:extLst>
              <a:ext uri="{FF2B5EF4-FFF2-40B4-BE49-F238E27FC236}">
                <a16:creationId xmlns:a16="http://schemas.microsoft.com/office/drawing/2014/main" id="{63F01604-38BC-4D71-A204-614E6013E7E7}"/>
              </a:ext>
            </a:extLst>
          </p:cNvPr>
          <p:cNvSpPr>
            <a:spLocks noGrp="1"/>
          </p:cNvSpPr>
          <p:nvPr>
            <p:ph idx="1"/>
          </p:nvPr>
        </p:nvSpPr>
        <p:spPr>
          <a:xfrm>
            <a:off x="1371600" y="1788083"/>
            <a:ext cx="9803219" cy="4386213"/>
          </a:xfrm>
        </p:spPr>
        <p:txBody>
          <a:bodyPr>
            <a:noAutofit/>
          </a:bodyPr>
          <a:lstStyle/>
          <a:p>
            <a:pPr lvl="1"/>
            <a:r>
              <a:rPr lang="en-US" sz="1400" dirty="0">
                <a:latin typeface="Trebuchet MS" panose="020B0603020202020204" pitchFamily="34" charset="0"/>
              </a:rPr>
              <a:t>“The public benefits that flow from purpose</a:t>
            </a:r>
          </a:p>
          <a:p>
            <a:r>
              <a:rPr lang="en-US" sz="1800" dirty="0">
                <a:latin typeface="Trebuchet MS" panose="020B0603020202020204" pitchFamily="34" charset="0"/>
              </a:rPr>
              <a:t> (i) are: (a) an enhanced quality of life and sense of well-being through engagement with and participation in activities and events that bring people together, leading to improvements in physical and emotional well-being, quality of life and a more stable and cohesive community; (b) increased opportunities to engage in new activities that bring people together, leading to greater social cohesion and fulfilment; (c) enhanced active citizenship and involvement in community life. </a:t>
            </a:r>
          </a:p>
          <a:p>
            <a:pPr lvl="1"/>
            <a:r>
              <a:rPr lang="en-US" sz="1400" dirty="0">
                <a:latin typeface="Trebuchet MS" panose="020B0603020202020204" pitchFamily="34" charset="0"/>
              </a:rPr>
              <a:t>The direct benefit that flows from purpose</a:t>
            </a:r>
          </a:p>
          <a:p>
            <a:r>
              <a:rPr lang="en-US" sz="1800" dirty="0">
                <a:latin typeface="Trebuchet MS" panose="020B0603020202020204" pitchFamily="34" charset="0"/>
              </a:rPr>
              <a:t> (ii) is the increased efficiency and effectiveness of the community and voluntary groups and organisations that use the facilities, resulting in enhanced outcomes and service delivery and, consequently, and improved quality of life for those who benefit from the work of these groups and organisations.</a:t>
            </a:r>
          </a:p>
          <a:p>
            <a:r>
              <a:rPr lang="en-US" sz="1800" dirty="0">
                <a:latin typeface="Trebuchet MS" panose="020B0603020202020204" pitchFamily="34" charset="0"/>
              </a:rPr>
              <a:t> 	The public benefits that flow from purpose</a:t>
            </a:r>
          </a:p>
          <a:p>
            <a:r>
              <a:rPr lang="en-US" sz="1800" dirty="0">
                <a:latin typeface="Trebuchet MS" panose="020B0603020202020204" pitchFamily="34" charset="0"/>
              </a:rPr>
              <a:t> (iii) are: (a) an enhanced environment, leading to improved health and a better quality of life for the public; (b) raised awareness of environmental issues.”</a:t>
            </a:r>
            <a:endParaRPr lang="en-GB" sz="1800" dirty="0">
              <a:latin typeface="Trebuchet MS" panose="020B0603020202020204" pitchFamily="34" charset="0"/>
            </a:endParaRPr>
          </a:p>
        </p:txBody>
      </p:sp>
      <p:sp>
        <p:nvSpPr>
          <p:cNvPr id="4" name="Slide Number Placeholder 3">
            <a:extLst>
              <a:ext uri="{FF2B5EF4-FFF2-40B4-BE49-F238E27FC236}">
                <a16:creationId xmlns:a16="http://schemas.microsoft.com/office/drawing/2014/main" id="{A0EC0291-D1A8-4E43-8DBA-7C1D279B6B06}"/>
              </a:ext>
            </a:extLst>
          </p:cNvPr>
          <p:cNvSpPr>
            <a:spLocks noGrp="1"/>
          </p:cNvSpPr>
          <p:nvPr>
            <p:ph type="sldNum" sz="quarter" idx="12"/>
          </p:nvPr>
        </p:nvSpPr>
        <p:spPr/>
        <p:txBody>
          <a:bodyPr/>
          <a:lstStyle/>
          <a:p>
            <a:fld id="{E8639A79-17D5-C24B-B59B-E0D0FE1FCAEE}" type="slidenum">
              <a:rPr lang="en-US" smtClean="0"/>
              <a:t>7</a:t>
            </a:fld>
            <a:endParaRPr lang="en-US" dirty="0"/>
          </a:p>
        </p:txBody>
      </p:sp>
    </p:spTree>
    <p:extLst>
      <p:ext uri="{BB962C8B-B14F-4D97-AF65-F5344CB8AC3E}">
        <p14:creationId xmlns:p14="http://schemas.microsoft.com/office/powerpoint/2010/main" val="4184469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ACA90E-8FFE-224C-A850-6A6722350FBF}"/>
              </a:ext>
            </a:extLst>
          </p:cNvPr>
          <p:cNvSpPr txBox="1">
            <a:spLocks/>
          </p:cNvSpPr>
          <p:nvPr/>
        </p:nvSpPr>
        <p:spPr>
          <a:xfrm>
            <a:off x="2095500" y="689083"/>
            <a:ext cx="7886700" cy="6461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lang="en-US" sz="6000" kern="1200">
                <a:solidFill>
                  <a:srgbClr val="542075"/>
                </a:solidFill>
                <a:latin typeface="HelveticaNeueLT Std" panose="020B0604020202020204"/>
                <a:ea typeface="+mj-ea"/>
                <a:cs typeface="+mj-cs"/>
              </a:defRPr>
            </a:lvl1pPr>
          </a:lstStyle>
          <a:p>
            <a:r>
              <a:rPr lang="en-GB" sz="2800" b="1" dirty="0">
                <a:solidFill>
                  <a:schemeClr val="tx1"/>
                </a:solidFill>
                <a:latin typeface="Trebuchet MS" panose="020B0703020202090204" pitchFamily="34" charset="0"/>
                <a:cs typeface="Arial"/>
              </a:rPr>
              <a:t>Social impact </a:t>
            </a:r>
          </a:p>
        </p:txBody>
      </p:sp>
      <p:sp>
        <p:nvSpPr>
          <p:cNvPr id="6" name="Content Placeholder 2">
            <a:extLst>
              <a:ext uri="{FF2B5EF4-FFF2-40B4-BE49-F238E27FC236}">
                <a16:creationId xmlns:a16="http://schemas.microsoft.com/office/drawing/2014/main" id="{FDABA649-DF01-E747-AEFD-A3BB9A636030}"/>
              </a:ext>
            </a:extLst>
          </p:cNvPr>
          <p:cNvSpPr txBox="1">
            <a:spLocks/>
          </p:cNvSpPr>
          <p:nvPr/>
        </p:nvSpPr>
        <p:spPr>
          <a:xfrm>
            <a:off x="961617" y="1728371"/>
            <a:ext cx="10504671" cy="32288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lang="en-US" sz="2400" kern="1200">
                <a:solidFill>
                  <a:schemeClr val="bg2">
                    <a:lumMod val="25000"/>
                  </a:schemeClr>
                </a:solidFill>
                <a:latin typeface="HelveticaNeueLT Std" panose="020B0604020202020204"/>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lang="en-US" sz="2000" kern="1200">
                <a:solidFill>
                  <a:schemeClr val="bg2">
                    <a:lumMod val="25000"/>
                  </a:schemeClr>
                </a:solidFill>
                <a:latin typeface="HelveticaNeueLT Std" panose="020B0604020202020204"/>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lang="en-US" sz="1800" kern="1200">
                <a:solidFill>
                  <a:schemeClr val="bg2">
                    <a:lumMod val="25000"/>
                  </a:schemeClr>
                </a:solidFill>
                <a:latin typeface="HelveticaNeueLT Std" panose="020B0604020202020204"/>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lang="en-US" sz="1600" kern="1200">
                <a:solidFill>
                  <a:schemeClr val="bg2">
                    <a:lumMod val="25000"/>
                  </a:schemeClr>
                </a:solidFill>
                <a:latin typeface="HelveticaNeueLT Std" panose="020B0604020202020204"/>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GB" sz="2800" dirty="0">
              <a:effectLst/>
              <a:latin typeface="Trebuchet MS" panose="020B0603020202020204" pitchFamily="34" charset="0"/>
              <a:ea typeface="Calibri" panose="020F0502020204030204" pitchFamily="34" charset="0"/>
            </a:endParaRPr>
          </a:p>
          <a:p>
            <a:endParaRPr lang="en-GB" sz="2800" dirty="0">
              <a:latin typeface="Trebuchet MS" panose="020B0603020202020204" pitchFamily="34" charset="0"/>
              <a:ea typeface="Calibri" panose="020F0502020204030204" pitchFamily="34" charset="0"/>
            </a:endParaRPr>
          </a:p>
          <a:p>
            <a:r>
              <a:rPr lang="en-GB" sz="2800" dirty="0">
                <a:effectLst/>
                <a:latin typeface="Trebuchet MS" panose="020B0603020202020204" pitchFamily="34" charset="0"/>
                <a:ea typeface="Calibri" panose="020F0502020204030204" pitchFamily="34" charset="0"/>
              </a:rPr>
              <a:t>Social impact has been broadly defined as the effect on individuals and communities because of the actions activities: policies, programmes and projects that have been implemented by the organisation. </a:t>
            </a:r>
            <a:endParaRPr lang="en-GB" sz="2800" dirty="0">
              <a:effectLst/>
              <a:latin typeface="Calibri" panose="020F0502020204030204" pitchFamily="34" charset="0"/>
              <a:ea typeface="Calibri" panose="020F0502020204030204" pitchFamily="34" charset="0"/>
            </a:endParaRPr>
          </a:p>
          <a:p>
            <a:pPr algn="l"/>
            <a:r>
              <a:rPr lang="en-US" sz="2800" dirty="0">
                <a:solidFill>
                  <a:schemeClr val="tx1"/>
                </a:solidFill>
                <a:latin typeface="Trebuchet MS" panose="020B0703020202090204" pitchFamily="34" charset="0"/>
                <a:cs typeface="Arial"/>
              </a:rPr>
              <a:t> </a:t>
            </a:r>
            <a:endParaRPr lang="en-GB" sz="2800" dirty="0">
              <a:solidFill>
                <a:schemeClr val="tx1"/>
              </a:solidFill>
              <a:latin typeface="Trebuchet MS" panose="020B0703020202090204" pitchFamily="34" charset="0"/>
              <a:cs typeface="Arial"/>
            </a:endParaRPr>
          </a:p>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endParaRPr>
          </a:p>
          <a:p>
            <a:pPr marL="457200" indent="-457200" algn="l">
              <a:buFont typeface="Arial" panose="020B0604020202020204" pitchFamily="34" charset="0"/>
              <a:buChar char="•"/>
            </a:pPr>
            <a:endParaRPr lang="en-US" sz="2800" dirty="0">
              <a:solidFill>
                <a:schemeClr val="tx1"/>
              </a:solidFill>
              <a:latin typeface="Trebuchet MS" panose="020B0703020202090204" pitchFamily="34" charset="0"/>
            </a:endParaRPr>
          </a:p>
        </p:txBody>
      </p:sp>
      <p:sp>
        <p:nvSpPr>
          <p:cNvPr id="5" name="Slide Number Placeholder 4">
            <a:extLst>
              <a:ext uri="{FF2B5EF4-FFF2-40B4-BE49-F238E27FC236}">
                <a16:creationId xmlns:a16="http://schemas.microsoft.com/office/drawing/2014/main" id="{E53E1BD9-5C20-47BB-88CB-5F4E084D5FD2}"/>
              </a:ext>
            </a:extLst>
          </p:cNvPr>
          <p:cNvSpPr>
            <a:spLocks noGrp="1"/>
          </p:cNvSpPr>
          <p:nvPr>
            <p:ph type="sldNum" sz="quarter" idx="12"/>
          </p:nvPr>
        </p:nvSpPr>
        <p:spPr>
          <a:xfrm>
            <a:off x="9298497" y="6387405"/>
            <a:ext cx="2743200" cy="365125"/>
          </a:xfrm>
        </p:spPr>
        <p:txBody>
          <a:bodyPr/>
          <a:lstStyle/>
          <a:p>
            <a:fld id="{E8639A79-17D5-C24B-B59B-E0D0FE1FCAEE}" type="slidenum">
              <a:rPr lang="en-US" smtClean="0"/>
              <a:t>8</a:t>
            </a:fld>
            <a:endParaRPr lang="en-US" dirty="0"/>
          </a:p>
        </p:txBody>
      </p:sp>
    </p:spTree>
    <p:extLst>
      <p:ext uri="{BB962C8B-B14F-4D97-AF65-F5344CB8AC3E}">
        <p14:creationId xmlns:p14="http://schemas.microsoft.com/office/powerpoint/2010/main" val="198784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07556" y="2742013"/>
            <a:ext cx="18466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Title 2">
            <a:extLst>
              <a:ext uri="{FF2B5EF4-FFF2-40B4-BE49-F238E27FC236}">
                <a16:creationId xmlns:a16="http://schemas.microsoft.com/office/drawing/2014/main" id="{D7D62E90-FD56-4E20-ACEC-A361672CF49A}"/>
              </a:ext>
            </a:extLst>
          </p:cNvPr>
          <p:cNvSpPr>
            <a:spLocks noGrp="1"/>
          </p:cNvSpPr>
          <p:nvPr>
            <p:ph type="title"/>
          </p:nvPr>
        </p:nvSpPr>
        <p:spPr>
          <a:xfrm>
            <a:off x="2299889" y="623006"/>
            <a:ext cx="7175402" cy="618992"/>
          </a:xfrm>
        </p:spPr>
        <p:txBody>
          <a:bodyPr>
            <a:normAutofit/>
          </a:bodyPr>
          <a:lstStyle/>
          <a:p>
            <a:pPr algn="ctr"/>
            <a:r>
              <a:rPr lang="en-GB" sz="3600" b="1" dirty="0">
                <a:latin typeface="Trebuchet MS" panose="020B0603020202020204" pitchFamily="34" charset="0"/>
              </a:rPr>
              <a:t>Logical framework</a:t>
            </a:r>
          </a:p>
        </p:txBody>
      </p:sp>
      <p:graphicFrame>
        <p:nvGraphicFramePr>
          <p:cNvPr id="4" name="Table 3">
            <a:extLst>
              <a:ext uri="{FF2B5EF4-FFF2-40B4-BE49-F238E27FC236}">
                <a16:creationId xmlns:a16="http://schemas.microsoft.com/office/drawing/2014/main" id="{58BB9238-A611-4E9C-A840-2C92CC3A0F83}"/>
              </a:ext>
            </a:extLst>
          </p:cNvPr>
          <p:cNvGraphicFramePr>
            <a:graphicFrameLocks noGrp="1"/>
          </p:cNvGraphicFramePr>
          <p:nvPr>
            <p:extLst>
              <p:ext uri="{D42A27DB-BD31-4B8C-83A1-F6EECF244321}">
                <p14:modId xmlns:p14="http://schemas.microsoft.com/office/powerpoint/2010/main" val="2532912356"/>
              </p:ext>
            </p:extLst>
          </p:nvPr>
        </p:nvGraphicFramePr>
        <p:xfrm>
          <a:off x="483869" y="1258566"/>
          <a:ext cx="11224261" cy="4980909"/>
        </p:xfrm>
        <a:graphic>
          <a:graphicData uri="http://schemas.openxmlformats.org/drawingml/2006/table">
            <a:tbl>
              <a:tblPr firstRow="1" firstCol="1" lastRow="1" lastCol="1" bandRow="1" bandCol="1">
                <a:tableStyleId>{5C22544A-7EE6-4342-B048-85BDC9FD1C3A}</a:tableStyleId>
              </a:tblPr>
              <a:tblGrid>
                <a:gridCol w="2992143">
                  <a:extLst>
                    <a:ext uri="{9D8B030D-6E8A-4147-A177-3AD203B41FA5}">
                      <a16:colId xmlns:a16="http://schemas.microsoft.com/office/drawing/2014/main" val="509546295"/>
                    </a:ext>
                  </a:extLst>
                </a:gridCol>
                <a:gridCol w="3477237">
                  <a:extLst>
                    <a:ext uri="{9D8B030D-6E8A-4147-A177-3AD203B41FA5}">
                      <a16:colId xmlns:a16="http://schemas.microsoft.com/office/drawing/2014/main" val="2455462316"/>
                    </a:ext>
                  </a:extLst>
                </a:gridCol>
                <a:gridCol w="2160270">
                  <a:extLst>
                    <a:ext uri="{9D8B030D-6E8A-4147-A177-3AD203B41FA5}">
                      <a16:colId xmlns:a16="http://schemas.microsoft.com/office/drawing/2014/main" val="3764611656"/>
                    </a:ext>
                  </a:extLst>
                </a:gridCol>
                <a:gridCol w="2594611">
                  <a:extLst>
                    <a:ext uri="{9D8B030D-6E8A-4147-A177-3AD203B41FA5}">
                      <a16:colId xmlns:a16="http://schemas.microsoft.com/office/drawing/2014/main" val="933587453"/>
                    </a:ext>
                  </a:extLst>
                </a:gridCol>
              </a:tblGrid>
              <a:tr h="220552">
                <a:tc>
                  <a:txBody>
                    <a:bodyPr/>
                    <a:lstStyle/>
                    <a:p>
                      <a:pPr algn="just"/>
                      <a:r>
                        <a:rPr lang="en-GB" sz="1600" dirty="0">
                          <a:effectLst/>
                          <a:latin typeface="Trebuchet MS" panose="020B0603020202020204" pitchFamily="34" charset="0"/>
                        </a:rPr>
                        <a:t>Project Description</a:t>
                      </a:r>
                      <a:endParaRPr lang="en-GB" sz="16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1965" marR="61965" marT="0" marB="0"/>
                </a:tc>
                <a:tc>
                  <a:txBody>
                    <a:bodyPr/>
                    <a:lstStyle/>
                    <a:p>
                      <a:pPr algn="just"/>
                      <a:r>
                        <a:rPr lang="en-GB" sz="1600" dirty="0">
                          <a:effectLst/>
                          <a:latin typeface="Trebuchet MS" panose="020B0603020202020204" pitchFamily="34" charset="0"/>
                        </a:rPr>
                        <a:t>Performance Indicators</a:t>
                      </a:r>
                      <a:endParaRPr lang="en-GB" sz="16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1965" marR="61965" marT="0" marB="0"/>
                </a:tc>
                <a:tc>
                  <a:txBody>
                    <a:bodyPr/>
                    <a:lstStyle/>
                    <a:p>
                      <a:pPr algn="just"/>
                      <a:r>
                        <a:rPr lang="en-GB" sz="1600" dirty="0">
                          <a:effectLst/>
                          <a:latin typeface="Trebuchet MS" panose="020B0603020202020204" pitchFamily="34" charset="0"/>
                        </a:rPr>
                        <a:t>Means of Verification</a:t>
                      </a:r>
                      <a:endParaRPr lang="en-GB" sz="16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1965" marR="61965" marT="0" marB="0"/>
                </a:tc>
                <a:tc>
                  <a:txBody>
                    <a:bodyPr/>
                    <a:lstStyle/>
                    <a:p>
                      <a:pPr algn="just"/>
                      <a:r>
                        <a:rPr lang="en-GB" sz="1600" dirty="0">
                          <a:effectLst/>
                          <a:latin typeface="Trebuchet MS" panose="020B0603020202020204" pitchFamily="34" charset="0"/>
                        </a:rPr>
                        <a:t>Assumptions</a:t>
                      </a:r>
                      <a:endParaRPr lang="en-GB" sz="16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1965" marR="61965" marT="0" marB="0"/>
                </a:tc>
                <a:extLst>
                  <a:ext uri="{0D108BD9-81ED-4DB2-BD59-A6C34878D82A}">
                    <a16:rowId xmlns:a16="http://schemas.microsoft.com/office/drawing/2014/main" val="1412476471"/>
                  </a:ext>
                </a:extLst>
              </a:tr>
              <a:tr h="668909">
                <a:tc>
                  <a:txBody>
                    <a:bodyPr/>
                    <a:lstStyle/>
                    <a:p>
                      <a:pPr algn="just"/>
                      <a:r>
                        <a:rPr lang="en-GB" sz="1600" dirty="0">
                          <a:solidFill>
                            <a:srgbClr val="FFC000"/>
                          </a:solidFill>
                          <a:effectLst/>
                          <a:latin typeface="Trebuchet MS" panose="020B0603020202020204" pitchFamily="34" charset="0"/>
                        </a:rPr>
                        <a:t>Goal: </a:t>
                      </a:r>
                      <a:r>
                        <a:rPr lang="en-GB" sz="1600" dirty="0">
                          <a:effectLst/>
                          <a:latin typeface="Trebuchet MS" panose="020B0603020202020204" pitchFamily="34" charset="0"/>
                        </a:rPr>
                        <a:t>The broader development impact to which the project contributes - at a national and sectoral level.</a:t>
                      </a:r>
                      <a:endParaRPr lang="en-GB" sz="16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1965" marR="61965" marT="0" marB="0"/>
                </a:tc>
                <a:tc>
                  <a:txBody>
                    <a:bodyPr/>
                    <a:lstStyle/>
                    <a:p>
                      <a:pPr algn="just"/>
                      <a:r>
                        <a:rPr lang="en-GB" sz="1600" dirty="0">
                          <a:effectLst/>
                          <a:latin typeface="Trebuchet MS" panose="020B0603020202020204" pitchFamily="34" charset="0"/>
                        </a:rPr>
                        <a:t>Measures of the extent to which a contribution to the goal has been made. Used during evaluation.</a:t>
                      </a:r>
                      <a:endParaRPr lang="en-GB" sz="16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1965" marR="61965" marT="0" marB="0"/>
                </a:tc>
                <a:tc>
                  <a:txBody>
                    <a:bodyPr/>
                    <a:lstStyle/>
                    <a:p>
                      <a:pPr algn="just"/>
                      <a:r>
                        <a:rPr lang="en-GB" sz="1600" dirty="0">
                          <a:effectLst/>
                          <a:latin typeface="Trebuchet MS" panose="020B0603020202020204" pitchFamily="34" charset="0"/>
                        </a:rPr>
                        <a:t>Sources of information and methods used to collect and report it</a:t>
                      </a:r>
                      <a:endParaRPr lang="en-GB" sz="16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1965" marR="61965" marT="0" marB="0"/>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1600" dirty="0">
                          <a:effectLst/>
                          <a:latin typeface="Trebuchet MS" panose="020B0603020202020204" pitchFamily="34" charset="0"/>
                        </a:rPr>
                        <a:t> </a:t>
                      </a:r>
                      <a:r>
                        <a:rPr lang="en-GB" sz="1600" dirty="0">
                          <a:latin typeface="Trebuchet MS" panose="020B0603020202020204" pitchFamily="34" charset="0"/>
                        </a:rPr>
                        <a:t>External factors necessary to sustain the objectives in the long term</a:t>
                      </a:r>
                      <a:endParaRPr lang="en-GB" sz="16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1965" marR="61965" marT="0" marB="0"/>
                </a:tc>
                <a:extLst>
                  <a:ext uri="{0D108BD9-81ED-4DB2-BD59-A6C34878D82A}">
                    <a16:rowId xmlns:a16="http://schemas.microsoft.com/office/drawing/2014/main" val="1432881844"/>
                  </a:ext>
                </a:extLst>
              </a:tr>
              <a:tr h="1102758">
                <a:tc>
                  <a:txBody>
                    <a:bodyPr/>
                    <a:lstStyle/>
                    <a:p>
                      <a:pPr algn="just"/>
                      <a:r>
                        <a:rPr lang="en-GB" sz="1600" dirty="0">
                          <a:solidFill>
                            <a:srgbClr val="FFC000"/>
                          </a:solidFill>
                          <a:effectLst/>
                          <a:latin typeface="Trebuchet MS" panose="020B0603020202020204" pitchFamily="34" charset="0"/>
                        </a:rPr>
                        <a:t>Purpose: </a:t>
                      </a:r>
                      <a:r>
                        <a:rPr lang="en-GB" sz="1600" dirty="0">
                          <a:effectLst/>
                          <a:latin typeface="Trebuchet MS" panose="020B0603020202020204" pitchFamily="34" charset="0"/>
                        </a:rPr>
                        <a:t>The development outcome expected at the end of the project. All components will contribute to this</a:t>
                      </a:r>
                      <a:endParaRPr lang="en-GB" sz="16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1965" marR="61965" marT="0" marB="0"/>
                </a:tc>
                <a:tc>
                  <a:txBody>
                    <a:bodyPr/>
                    <a:lstStyle/>
                    <a:p>
                      <a:pPr algn="just"/>
                      <a:r>
                        <a:rPr lang="en-GB" sz="1600" dirty="0">
                          <a:effectLst/>
                          <a:latin typeface="Trebuchet MS" panose="020B0603020202020204" pitchFamily="34" charset="0"/>
                        </a:rPr>
                        <a:t>Conditions at the end of the project indicating that the Purpose has been achieved. Used for project completion and evaluation</a:t>
                      </a:r>
                      <a:endParaRPr lang="en-GB" sz="16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1965" marR="61965" marT="0" marB="0"/>
                </a:tc>
                <a:tc>
                  <a:txBody>
                    <a:bodyPr/>
                    <a:lstStyle/>
                    <a:p>
                      <a:pPr algn="just"/>
                      <a:r>
                        <a:rPr lang="en-GB" sz="1600" dirty="0">
                          <a:effectLst/>
                          <a:latin typeface="Trebuchet MS" panose="020B0603020202020204" pitchFamily="34" charset="0"/>
                        </a:rPr>
                        <a:t>Sources of information and methods used to collect and report it.</a:t>
                      </a:r>
                      <a:endParaRPr lang="en-GB" sz="16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1965" marR="61965" marT="0" marB="0"/>
                </a:tc>
                <a:tc>
                  <a:txBody>
                    <a:bodyPr/>
                    <a:lstStyle/>
                    <a:p>
                      <a:r>
                        <a:rPr lang="en-GB" sz="1600" dirty="0">
                          <a:latin typeface="Trebuchet MS" panose="020B0603020202020204" pitchFamily="34" charset="0"/>
                        </a:rPr>
                        <a:t>Factors and conditions necessary to achieve the objective</a:t>
                      </a:r>
                    </a:p>
                  </a:txBody>
                  <a:tcPr marL="61965" marR="61965" marT="0" marB="0"/>
                </a:tc>
                <a:extLst>
                  <a:ext uri="{0D108BD9-81ED-4DB2-BD59-A6C34878D82A}">
                    <a16:rowId xmlns:a16="http://schemas.microsoft.com/office/drawing/2014/main" val="168941989"/>
                  </a:ext>
                </a:extLst>
              </a:tr>
              <a:tr h="882206">
                <a:tc>
                  <a:txBody>
                    <a:bodyPr/>
                    <a:lstStyle/>
                    <a:p>
                      <a:pPr algn="just"/>
                      <a:r>
                        <a:rPr lang="en-GB" sz="1600" dirty="0">
                          <a:solidFill>
                            <a:srgbClr val="FFC000"/>
                          </a:solidFill>
                          <a:effectLst/>
                          <a:latin typeface="Trebuchet MS" panose="020B0603020202020204" pitchFamily="34" charset="0"/>
                        </a:rPr>
                        <a:t>Outputs: </a:t>
                      </a:r>
                      <a:r>
                        <a:rPr lang="en-GB" sz="1600" dirty="0">
                          <a:effectLst/>
                          <a:latin typeface="Trebuchet MS" panose="020B0603020202020204" pitchFamily="34" charset="0"/>
                        </a:rPr>
                        <a:t>The direct measurable results (goods and services) of the project which are largely under project management's control</a:t>
                      </a:r>
                      <a:endParaRPr lang="en-GB" sz="16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1965" marR="61965" marT="0" marB="0"/>
                </a:tc>
                <a:tc>
                  <a:txBody>
                    <a:bodyPr/>
                    <a:lstStyle/>
                    <a:p>
                      <a:pPr algn="just"/>
                      <a:r>
                        <a:rPr lang="en-GB" sz="1600" dirty="0">
                          <a:effectLst/>
                          <a:latin typeface="Trebuchet MS" panose="020B0603020202020204" pitchFamily="34" charset="0"/>
                        </a:rPr>
                        <a:t>Measures of the quantity and quality of outputs and the timing of their delivery. Used during monitoring and review.</a:t>
                      </a:r>
                      <a:endParaRPr lang="en-GB" sz="16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1965" marR="61965" marT="0" marB="0"/>
                </a:tc>
                <a:tc>
                  <a:txBody>
                    <a:bodyPr/>
                    <a:lstStyle/>
                    <a:p>
                      <a:pPr algn="just"/>
                      <a:r>
                        <a:rPr lang="en-GB" sz="1600" dirty="0">
                          <a:effectLst/>
                          <a:latin typeface="Trebuchet MS" panose="020B0603020202020204" pitchFamily="34" charset="0"/>
                        </a:rPr>
                        <a:t>Sources of information and methods used to collect and report it.</a:t>
                      </a:r>
                      <a:endParaRPr lang="en-GB" sz="16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1965" marR="61965" marT="0" marB="0"/>
                </a:tc>
                <a:tc>
                  <a:txBody>
                    <a:bodyPr/>
                    <a:lstStyle/>
                    <a:p>
                      <a:r>
                        <a:rPr lang="en-GB" sz="1600" dirty="0">
                          <a:latin typeface="Trebuchet MS" panose="020B0603020202020204" pitchFamily="34" charset="0"/>
                        </a:rPr>
                        <a:t>External conditions to be met to obtain expected results on schedule</a:t>
                      </a:r>
                    </a:p>
                  </a:txBody>
                  <a:tcPr marL="61965" marR="61965" marT="0" marB="0"/>
                </a:tc>
                <a:extLst>
                  <a:ext uri="{0D108BD9-81ED-4DB2-BD59-A6C34878D82A}">
                    <a16:rowId xmlns:a16="http://schemas.microsoft.com/office/drawing/2014/main" val="1180343122"/>
                  </a:ext>
                </a:extLst>
              </a:tr>
              <a:tr h="1323309">
                <a:tc>
                  <a:txBody>
                    <a:bodyPr/>
                    <a:lstStyle/>
                    <a:p>
                      <a:pPr algn="just"/>
                      <a:r>
                        <a:rPr lang="en-GB" sz="1600" dirty="0">
                          <a:solidFill>
                            <a:srgbClr val="FFC000"/>
                          </a:solidFill>
                          <a:effectLst/>
                          <a:latin typeface="Trebuchet MS" panose="020B0603020202020204" pitchFamily="34" charset="0"/>
                        </a:rPr>
                        <a:t>Activities: </a:t>
                      </a:r>
                      <a:r>
                        <a:rPr lang="en-GB" sz="1600" dirty="0">
                          <a:effectLst/>
                          <a:latin typeface="Trebuchet MS" panose="020B0603020202020204" pitchFamily="34" charset="0"/>
                        </a:rPr>
                        <a:t>The tasks carried out to implement the project and deliver the identified outputs.</a:t>
                      </a:r>
                      <a:endParaRPr lang="en-GB" sz="16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1965" marR="61965" marT="0" marB="0"/>
                </a:tc>
                <a:tc>
                  <a:txBody>
                    <a:bodyPr/>
                    <a:lstStyle/>
                    <a:p>
                      <a:pPr algn="just"/>
                      <a:r>
                        <a:rPr lang="en-GB" sz="1600" dirty="0">
                          <a:effectLst/>
                          <a:latin typeface="Trebuchet MS" panose="020B0603020202020204" pitchFamily="34" charset="0"/>
                        </a:rPr>
                        <a:t>Implementation/work program targets. Used during monitoring. What are the </a:t>
                      </a:r>
                      <a:r>
                        <a:rPr lang="en-GB" sz="1600" dirty="0">
                          <a:solidFill>
                            <a:srgbClr val="FFC000"/>
                          </a:solidFill>
                          <a:effectLst/>
                          <a:latin typeface="Trebuchet MS" panose="020B0603020202020204" pitchFamily="34" charset="0"/>
                        </a:rPr>
                        <a:t>MEANS</a:t>
                      </a:r>
                      <a:r>
                        <a:rPr lang="en-GB" sz="1600" dirty="0">
                          <a:effectLst/>
                          <a:latin typeface="Trebuchet MS" panose="020B0603020202020204" pitchFamily="34" charset="0"/>
                        </a:rPr>
                        <a:t> required to implement. People, equipment, supplies</a:t>
                      </a:r>
                      <a:endParaRPr lang="en-GB" sz="16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1965" marR="61965" marT="0" marB="0">
                    <a:solidFill>
                      <a:schemeClr val="tx2">
                        <a:lumMod val="60000"/>
                        <a:lumOff val="40000"/>
                      </a:schemeClr>
                    </a:solidFill>
                  </a:tcPr>
                </a:tc>
                <a:tc>
                  <a:txBody>
                    <a:bodyPr/>
                    <a:lstStyle/>
                    <a:p>
                      <a:pPr algn="just"/>
                      <a:r>
                        <a:rPr lang="en-GB" sz="1600" dirty="0">
                          <a:effectLst/>
                          <a:latin typeface="Trebuchet MS" panose="020B0603020202020204" pitchFamily="34" charset="0"/>
                        </a:rPr>
                        <a:t>Sources of information and methods used to collect and report it.</a:t>
                      </a:r>
                    </a:p>
                    <a:p>
                      <a:pPr algn="just"/>
                      <a:r>
                        <a:rPr lang="en-GB" sz="1600" dirty="0">
                          <a:effectLst/>
                          <a:latin typeface="Trebuchet MS" panose="020B0603020202020204" pitchFamily="34" charset="0"/>
                          <a:ea typeface="Times New Roman" panose="02020603050405020304" pitchFamily="18" charset="0"/>
                          <a:cs typeface="Times New Roman" panose="02020603050405020304" pitchFamily="18" charset="0"/>
                        </a:rPr>
                        <a:t>What are the </a:t>
                      </a:r>
                      <a:r>
                        <a:rPr lang="en-GB" sz="1600" dirty="0">
                          <a:solidFill>
                            <a:srgbClr val="FFC000"/>
                          </a:solidFill>
                          <a:effectLst/>
                          <a:latin typeface="Trebuchet MS" panose="020B0603020202020204" pitchFamily="34" charset="0"/>
                          <a:ea typeface="Times New Roman" panose="02020603050405020304" pitchFamily="18" charset="0"/>
                          <a:cs typeface="Times New Roman" panose="02020603050405020304" pitchFamily="18" charset="0"/>
                        </a:rPr>
                        <a:t>COSTS</a:t>
                      </a:r>
                    </a:p>
                  </a:txBody>
                  <a:tcPr marL="61965" marR="61965" marT="0" marB="0">
                    <a:solidFill>
                      <a:schemeClr val="tx2">
                        <a:lumMod val="60000"/>
                        <a:lumOff val="40000"/>
                      </a:schemeClr>
                    </a:solidFill>
                  </a:tcPr>
                </a:tc>
                <a:tc>
                  <a:txBody>
                    <a:bodyPr/>
                    <a:lstStyle/>
                    <a:p>
                      <a:r>
                        <a:rPr lang="en-GB" sz="1600" dirty="0">
                          <a:latin typeface="Trebuchet MS" panose="020B0603020202020204" pitchFamily="34" charset="0"/>
                        </a:rPr>
                        <a:t>What preconditions before the actions starts</a:t>
                      </a:r>
                    </a:p>
                  </a:txBody>
                  <a:tcPr marL="61965" marR="61965" marT="0" marB="0"/>
                </a:tc>
                <a:extLst>
                  <a:ext uri="{0D108BD9-81ED-4DB2-BD59-A6C34878D82A}">
                    <a16:rowId xmlns:a16="http://schemas.microsoft.com/office/drawing/2014/main" val="2057197150"/>
                  </a:ext>
                </a:extLst>
              </a:tr>
            </a:tbl>
          </a:graphicData>
        </a:graphic>
      </p:graphicFrame>
      <p:sp>
        <p:nvSpPr>
          <p:cNvPr id="5" name="Slide Number Placeholder 4">
            <a:extLst>
              <a:ext uri="{FF2B5EF4-FFF2-40B4-BE49-F238E27FC236}">
                <a16:creationId xmlns:a16="http://schemas.microsoft.com/office/drawing/2014/main" id="{75C0A39E-F055-4815-9203-0DF4AAB2FA22}"/>
              </a:ext>
            </a:extLst>
          </p:cNvPr>
          <p:cNvSpPr>
            <a:spLocks noGrp="1"/>
          </p:cNvSpPr>
          <p:nvPr>
            <p:ph type="sldNum" sz="quarter" idx="12"/>
          </p:nvPr>
        </p:nvSpPr>
        <p:spPr/>
        <p:txBody>
          <a:bodyPr/>
          <a:lstStyle/>
          <a:p>
            <a:fld id="{E8639A79-17D5-C24B-B59B-E0D0FE1FCAEE}" type="slidenum">
              <a:rPr lang="en-US" smtClean="0"/>
              <a:t>9</a:t>
            </a:fld>
            <a:endParaRPr lang="en-US" dirty="0"/>
          </a:p>
        </p:txBody>
      </p:sp>
    </p:spTree>
    <p:extLst>
      <p:ext uri="{BB962C8B-B14F-4D97-AF65-F5344CB8AC3E}">
        <p14:creationId xmlns:p14="http://schemas.microsoft.com/office/powerpoint/2010/main" val="21628349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bele Fundraising Support - Webinar PP Template (1).pptx" id="{3716F774-4E17-4822-BC5A-7AADE475EE50}" vid="{9E837D23-015D-4131-9DF3-2C932CC39D83}"/>
    </a:ext>
  </a:ext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bele Fundraising Support potx- Webinar PP Template.potx" id="{FC464B21-C88E-4C00-9998-393666C8D651}" vid="{D605EB58-D4D9-4481-86CA-1CF96370239C}"/>
    </a:ext>
  </a:ext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bele Fundraising Support potx- Webinar PP Template.potx" id="{FC464B21-C88E-4C00-9998-393666C8D651}" vid="{D605EB58-D4D9-4481-86CA-1CF96370239C}"/>
    </a:ext>
  </a:ext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bele Fundraising Support potx- Webinar PP Template.potx" id="{FC464B21-C88E-4C00-9998-393666C8D651}" vid="{D063D9F1-4113-4F9F-8466-31AD46936709}"/>
    </a:ext>
  </a:extLst>
</a:theme>
</file>

<file path=ppt/theme/theme6.xml><?xml version="1.0" encoding="utf-8"?>
<a:theme xmlns:a="http://schemas.openxmlformats.org/drawingml/2006/main" name="5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bele Fundraising Support - Webinar PP Template (1).pptx" id="{3716F774-4E17-4822-BC5A-7AADE475EE50}" vid="{9E837D23-015D-4131-9DF3-2C932CC39D83}"/>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5284</TotalTime>
  <Words>2365</Words>
  <Application>Microsoft Office PowerPoint</Application>
  <PresentationFormat>Widescreen</PresentationFormat>
  <Paragraphs>420</Paragraphs>
  <Slides>35</Slides>
  <Notes>1</Notes>
  <HiddenSlides>0</HiddenSlides>
  <MMClips>0</MMClips>
  <ScaleCrop>false</ScaleCrop>
  <HeadingPairs>
    <vt:vector size="6" baseType="variant">
      <vt:variant>
        <vt:lpstr>Fonts Used</vt:lpstr>
      </vt:variant>
      <vt:variant>
        <vt:i4>6</vt:i4>
      </vt:variant>
      <vt:variant>
        <vt:lpstr>Theme</vt:lpstr>
      </vt:variant>
      <vt:variant>
        <vt:i4>6</vt:i4>
      </vt:variant>
      <vt:variant>
        <vt:lpstr>Slide Titles</vt:lpstr>
      </vt:variant>
      <vt:variant>
        <vt:i4>35</vt:i4>
      </vt:variant>
    </vt:vector>
  </HeadingPairs>
  <TitlesOfParts>
    <vt:vector size="47" baseType="lpstr">
      <vt:lpstr>Arial</vt:lpstr>
      <vt:lpstr>Arial</vt:lpstr>
      <vt:lpstr>Calibri</vt:lpstr>
      <vt:lpstr>Calibri Light</vt:lpstr>
      <vt:lpstr>Symbol</vt:lpstr>
      <vt:lpstr>Trebuchet MS</vt:lpstr>
      <vt:lpstr>Office Theme</vt:lpstr>
      <vt:lpstr>2_Office Theme</vt:lpstr>
      <vt:lpstr>3_Office Theme</vt:lpstr>
      <vt:lpstr>1_Office Theme</vt:lpstr>
      <vt:lpstr>4_Office Theme</vt:lpstr>
      <vt:lpstr>5_Office Theme</vt:lpstr>
      <vt:lpstr>Mali Enterprising Leaders  (MEL)-England </vt:lpstr>
      <vt:lpstr>Session Outline – Social Impact</vt:lpstr>
      <vt:lpstr>PowerPoint Presentation</vt:lpstr>
      <vt:lpstr>PowerPoint Presentation</vt:lpstr>
      <vt:lpstr>Concept of triple bottom-line </vt:lpstr>
      <vt:lpstr>PowerPoint Presentation</vt:lpstr>
      <vt:lpstr>Community benefit</vt:lpstr>
      <vt:lpstr>PowerPoint Presentation</vt:lpstr>
      <vt:lpstr>Logical framework</vt:lpstr>
      <vt:lpstr>Verifiable indicators</vt:lpstr>
      <vt:lpstr>From problem to objectives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Involved stakeholders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Anita Duda</dc:creator>
  <cp:lastModifiedBy>Ade Sawyerr</cp:lastModifiedBy>
  <cp:revision>338</cp:revision>
  <dcterms:created xsi:type="dcterms:W3CDTF">2020-04-08T09:16:31Z</dcterms:created>
  <dcterms:modified xsi:type="dcterms:W3CDTF">2021-02-03T13:00:19Z</dcterms:modified>
</cp:coreProperties>
</file>